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5"/>
  </p:notesMasterIdLst>
  <p:sldIdLst>
    <p:sldId id="256" r:id="rId2"/>
    <p:sldId id="257" r:id="rId3"/>
    <p:sldId id="258" r:id="rId4"/>
    <p:sldId id="342" r:id="rId5"/>
    <p:sldId id="285" r:id="rId6"/>
    <p:sldId id="333" r:id="rId7"/>
    <p:sldId id="340" r:id="rId8"/>
    <p:sldId id="341" r:id="rId9"/>
    <p:sldId id="331" r:id="rId10"/>
    <p:sldId id="357" r:id="rId11"/>
    <p:sldId id="358" r:id="rId12"/>
    <p:sldId id="359" r:id="rId13"/>
    <p:sldId id="330" r:id="rId14"/>
    <p:sldId id="351" r:id="rId15"/>
    <p:sldId id="352" r:id="rId16"/>
    <p:sldId id="353" r:id="rId17"/>
    <p:sldId id="354" r:id="rId18"/>
    <p:sldId id="361" r:id="rId19"/>
    <p:sldId id="355" r:id="rId20"/>
    <p:sldId id="360" r:id="rId21"/>
    <p:sldId id="356" r:id="rId22"/>
    <p:sldId id="332" r:id="rId23"/>
    <p:sldId id="271" r:id="rId24"/>
  </p:sldIdLst>
  <p:sldSz cx="9144000" cy="5143500" type="screen16x9"/>
  <p:notesSz cx="6858000" cy="9144000"/>
  <p:embeddedFontLs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50" userDrawn="1">
          <p15:clr>
            <a:srgbClr val="A4A3A4"/>
          </p15:clr>
        </p15:guide>
        <p15:guide id="2" pos="288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47" autoAdjust="0"/>
    <p:restoredTop sz="84919" autoAdjust="0"/>
  </p:normalViewPr>
  <p:slideViewPr>
    <p:cSldViewPr snapToGrid="0" showGuides="1">
      <p:cViewPr varScale="1">
        <p:scale>
          <a:sx n="103" d="100"/>
          <a:sy n="103" d="100"/>
        </p:scale>
        <p:origin x="475" y="72"/>
      </p:cViewPr>
      <p:guideLst>
        <p:guide orient="horz" pos="1650"/>
        <p:guide pos="288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17500" algn="l" rtl="0">
              <a:lnSpc>
                <a:spcPct val="100000"/>
              </a:lnSpc>
              <a:spcBef>
                <a:spcPts val="0"/>
              </a:spcBef>
              <a:spcAft>
                <a:spcPts val="0"/>
              </a:spcAft>
              <a:buClr>
                <a:srgbClr val="000000"/>
              </a:buClr>
              <a:buSzPts val="14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00000"/>
              </a:lnSpc>
              <a:spcBef>
                <a:spcPts val="0"/>
              </a:spcBef>
              <a:spcAft>
                <a:spcPts val="0"/>
              </a:spcAft>
              <a:buClr>
                <a:srgbClr val="000000"/>
              </a:buClr>
              <a:buSzPts val="14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00000"/>
              </a:lnSpc>
              <a:spcBef>
                <a:spcPts val="0"/>
              </a:spcBef>
              <a:spcAft>
                <a:spcPts val="0"/>
              </a:spcAft>
              <a:buClr>
                <a:srgbClr val="000000"/>
              </a:buClr>
              <a:buSzPts val="14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00000"/>
              </a:lnSpc>
              <a:spcBef>
                <a:spcPts val="0"/>
              </a:spcBef>
              <a:spcAft>
                <a:spcPts val="0"/>
              </a:spcAft>
              <a:buClr>
                <a:srgbClr val="000000"/>
              </a:buClr>
              <a:buSzPts val="14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17500" algn="l" rtl="0">
              <a:lnSpc>
                <a:spcPct val="100000"/>
              </a:lnSpc>
              <a:spcBef>
                <a:spcPts val="0"/>
              </a:spcBef>
              <a:spcAft>
                <a:spcPts val="0"/>
              </a:spcAft>
              <a:buClr>
                <a:srgbClr val="000000"/>
              </a:buClr>
              <a:buSzPts val="14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17500" algn="l" rtl="0">
              <a:lnSpc>
                <a:spcPct val="100000"/>
              </a:lnSpc>
              <a:spcBef>
                <a:spcPts val="0"/>
              </a:spcBef>
              <a:spcAft>
                <a:spcPts val="0"/>
              </a:spcAft>
              <a:buClr>
                <a:srgbClr val="000000"/>
              </a:buClr>
              <a:buSzPts val="14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17500" algn="l" rtl="0">
              <a:lnSpc>
                <a:spcPct val="100000"/>
              </a:lnSpc>
              <a:spcBef>
                <a:spcPts val="0"/>
              </a:spcBef>
              <a:spcAft>
                <a:spcPts val="0"/>
              </a:spcAft>
              <a:buClr>
                <a:srgbClr val="000000"/>
              </a:buClr>
              <a:buSzPts val="14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17500" algn="l" rtl="0">
              <a:lnSpc>
                <a:spcPct val="100000"/>
              </a:lnSpc>
              <a:spcBef>
                <a:spcPts val="0"/>
              </a:spcBef>
              <a:spcAft>
                <a:spcPts val="0"/>
              </a:spcAft>
              <a:buClr>
                <a:srgbClr val="000000"/>
              </a:buClr>
              <a:buSzPts val="14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40435515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532505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35308226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8057277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5020044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0501698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4184105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5854250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6733732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524682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508466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89592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784257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633428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37040303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4069411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7807490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570442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Google Shape;10;p16"/>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1" name="Google Shape;11;p1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2" name="Google Shape;12;p16"/>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a:endParaRPr/>
          </a:p>
        </p:txBody>
      </p:sp>
      <p:sp>
        <p:nvSpPr>
          <p:cNvPr id="13" name="Google Shape;13;p16"/>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4" name="Google Shape;14;p1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8"/>
        <p:cNvGrpSpPr/>
        <p:nvPr/>
      </p:nvGrpSpPr>
      <p:grpSpPr>
        <a:xfrm>
          <a:off x="0" y="0"/>
          <a:ext cx="0" cy="0"/>
          <a:chOff x="0" y="0"/>
          <a:chExt cx="0" cy="0"/>
        </a:xfrm>
      </p:grpSpPr>
      <p:sp>
        <p:nvSpPr>
          <p:cNvPr id="59" name="Google Shape;59;p26"/>
          <p:cNvSpPr txBox="1">
            <a:spLocks noGrp="1"/>
          </p:cNvSpPr>
          <p:nvPr>
            <p:ph type="title" hasCustomPrompt="1"/>
          </p:nvPr>
        </p:nvSpPr>
        <p:spPr>
          <a:xfrm>
            <a:off x="475500" y="1258525"/>
            <a:ext cx="82221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12000"/>
              <a:buNone/>
              <a:defRPr sz="12000">
                <a:solidFill>
                  <a:schemeClr val="dk2"/>
                </a:solidFill>
              </a:defRPr>
            </a:lvl1pPr>
            <a:lvl2pPr lvl="1" algn="ctr">
              <a:lnSpc>
                <a:spcPct val="100000"/>
              </a:lnSpc>
              <a:spcBef>
                <a:spcPts val="0"/>
              </a:spcBef>
              <a:spcAft>
                <a:spcPts val="0"/>
              </a:spcAft>
              <a:buClr>
                <a:schemeClr val="dk2"/>
              </a:buClr>
              <a:buSzPts val="12000"/>
              <a:buNone/>
              <a:defRPr sz="12000">
                <a:solidFill>
                  <a:schemeClr val="dk2"/>
                </a:solidFill>
              </a:defRPr>
            </a:lvl2pPr>
            <a:lvl3pPr lvl="2" algn="ctr">
              <a:lnSpc>
                <a:spcPct val="100000"/>
              </a:lnSpc>
              <a:spcBef>
                <a:spcPts val="0"/>
              </a:spcBef>
              <a:spcAft>
                <a:spcPts val="0"/>
              </a:spcAft>
              <a:buClr>
                <a:schemeClr val="dk2"/>
              </a:buClr>
              <a:buSzPts val="12000"/>
              <a:buNone/>
              <a:defRPr sz="12000">
                <a:solidFill>
                  <a:schemeClr val="dk2"/>
                </a:solidFill>
              </a:defRPr>
            </a:lvl3pPr>
            <a:lvl4pPr lvl="3" algn="ctr">
              <a:lnSpc>
                <a:spcPct val="100000"/>
              </a:lnSpc>
              <a:spcBef>
                <a:spcPts val="0"/>
              </a:spcBef>
              <a:spcAft>
                <a:spcPts val="0"/>
              </a:spcAft>
              <a:buClr>
                <a:schemeClr val="dk2"/>
              </a:buClr>
              <a:buSzPts val="12000"/>
              <a:buNone/>
              <a:defRPr sz="12000">
                <a:solidFill>
                  <a:schemeClr val="dk2"/>
                </a:solidFill>
              </a:defRPr>
            </a:lvl4pPr>
            <a:lvl5pPr lvl="4" algn="ctr">
              <a:lnSpc>
                <a:spcPct val="100000"/>
              </a:lnSpc>
              <a:spcBef>
                <a:spcPts val="0"/>
              </a:spcBef>
              <a:spcAft>
                <a:spcPts val="0"/>
              </a:spcAft>
              <a:buClr>
                <a:schemeClr val="dk2"/>
              </a:buClr>
              <a:buSzPts val="12000"/>
              <a:buNone/>
              <a:defRPr sz="12000">
                <a:solidFill>
                  <a:schemeClr val="dk2"/>
                </a:solidFill>
              </a:defRPr>
            </a:lvl5pPr>
            <a:lvl6pPr lvl="5" algn="ctr">
              <a:lnSpc>
                <a:spcPct val="100000"/>
              </a:lnSpc>
              <a:spcBef>
                <a:spcPts val="0"/>
              </a:spcBef>
              <a:spcAft>
                <a:spcPts val="0"/>
              </a:spcAft>
              <a:buClr>
                <a:schemeClr val="dk2"/>
              </a:buClr>
              <a:buSzPts val="12000"/>
              <a:buNone/>
              <a:defRPr sz="12000">
                <a:solidFill>
                  <a:schemeClr val="dk2"/>
                </a:solidFill>
              </a:defRPr>
            </a:lvl6pPr>
            <a:lvl7pPr lvl="6" algn="ctr">
              <a:lnSpc>
                <a:spcPct val="100000"/>
              </a:lnSpc>
              <a:spcBef>
                <a:spcPts val="0"/>
              </a:spcBef>
              <a:spcAft>
                <a:spcPts val="0"/>
              </a:spcAft>
              <a:buClr>
                <a:schemeClr val="dk2"/>
              </a:buClr>
              <a:buSzPts val="12000"/>
              <a:buNone/>
              <a:defRPr sz="12000">
                <a:solidFill>
                  <a:schemeClr val="dk2"/>
                </a:solidFill>
              </a:defRPr>
            </a:lvl7pPr>
            <a:lvl8pPr lvl="7" algn="ctr">
              <a:lnSpc>
                <a:spcPct val="100000"/>
              </a:lnSpc>
              <a:spcBef>
                <a:spcPts val="0"/>
              </a:spcBef>
              <a:spcAft>
                <a:spcPts val="0"/>
              </a:spcAft>
              <a:buClr>
                <a:schemeClr val="dk2"/>
              </a:buClr>
              <a:buSzPts val="12000"/>
              <a:buNone/>
              <a:defRPr sz="12000">
                <a:solidFill>
                  <a:schemeClr val="dk2"/>
                </a:solidFill>
              </a:defRPr>
            </a:lvl8pPr>
            <a:lvl9pPr lvl="8" algn="ctr">
              <a:lnSpc>
                <a:spcPct val="100000"/>
              </a:lnSpc>
              <a:spcBef>
                <a:spcPts val="0"/>
              </a:spcBef>
              <a:spcAft>
                <a:spcPts val="0"/>
              </a:spcAft>
              <a:buClr>
                <a:schemeClr val="dk2"/>
              </a:buClr>
              <a:buSzPts val="12000"/>
              <a:buNone/>
              <a:defRPr sz="12000">
                <a:solidFill>
                  <a:schemeClr val="dk2"/>
                </a:solidFill>
              </a:defRPr>
            </a:lvl9pPr>
          </a:lstStyle>
          <a:p>
            <a:r>
              <a:t>xx%</a:t>
            </a:r>
          </a:p>
        </p:txBody>
      </p:sp>
      <p:sp>
        <p:nvSpPr>
          <p:cNvPr id="60" name="Google Shape;60;p26"/>
          <p:cNvSpPr txBox="1">
            <a:spLocks noGrp="1"/>
          </p:cNvSpPr>
          <p:nvPr>
            <p:ph type="body" idx="1"/>
          </p:nvPr>
        </p:nvSpPr>
        <p:spPr>
          <a:xfrm>
            <a:off x="475500" y="3304625"/>
            <a:ext cx="82221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61" name="Google Shape;61;p2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
        <p:cNvGrpSpPr/>
        <p:nvPr/>
      </p:nvGrpSpPr>
      <p:grpSpPr>
        <a:xfrm>
          <a:off x="0" y="0"/>
          <a:ext cx="0" cy="0"/>
          <a:chOff x="0" y="0"/>
          <a:chExt cx="0" cy="0"/>
        </a:xfrm>
      </p:grpSpPr>
      <p:sp>
        <p:nvSpPr>
          <p:cNvPr id="16" name="Google Shape;16;p17"/>
          <p:cNvSpPr/>
          <p:nvPr/>
        </p:nvSpPr>
        <p:spPr>
          <a:xfrm rot="10800000" flipH="1">
            <a:off x="0" y="821933"/>
            <a:ext cx="9144000" cy="4321567"/>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7" name="Google Shape;17;p17"/>
          <p:cNvSpPr txBox="1">
            <a:spLocks noGrp="1"/>
          </p:cNvSpPr>
          <p:nvPr>
            <p:ph type="title"/>
          </p:nvPr>
        </p:nvSpPr>
        <p:spPr>
          <a:xfrm>
            <a:off x="360750" y="224498"/>
            <a:ext cx="8222100" cy="472959"/>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a:endParaRPr/>
          </a:p>
        </p:txBody>
      </p:sp>
      <p:sp>
        <p:nvSpPr>
          <p:cNvPr id="18" name="Google Shape;18;p17"/>
          <p:cNvSpPr txBox="1">
            <a:spLocks noGrp="1"/>
          </p:cNvSpPr>
          <p:nvPr>
            <p:ph type="body" idx="1"/>
          </p:nvPr>
        </p:nvSpPr>
        <p:spPr>
          <a:xfrm>
            <a:off x="471900" y="1232899"/>
            <a:ext cx="3999900" cy="3396376"/>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9" name="Google Shape;19;p17"/>
          <p:cNvSpPr txBox="1">
            <a:spLocks noGrp="1"/>
          </p:cNvSpPr>
          <p:nvPr>
            <p:ph type="body" idx="2"/>
          </p:nvPr>
        </p:nvSpPr>
        <p:spPr>
          <a:xfrm>
            <a:off x="4694250" y="1232899"/>
            <a:ext cx="3999900" cy="3396376"/>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0" name="Google Shape;20;p17"/>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21"/>
        <p:cNvGrpSpPr/>
        <p:nvPr/>
      </p:nvGrpSpPr>
      <p:grpSpPr>
        <a:xfrm>
          <a:off x="0" y="0"/>
          <a:ext cx="0" cy="0"/>
          <a:chOff x="0" y="0"/>
          <a:chExt cx="0" cy="0"/>
        </a:xfrm>
      </p:grpSpPr>
      <p:sp>
        <p:nvSpPr>
          <p:cNvPr id="22" name="Google Shape;22;p18"/>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3"/>
        <p:cNvGrpSpPr/>
        <p:nvPr/>
      </p:nvGrpSpPr>
      <p:grpSpPr>
        <a:xfrm>
          <a:off x="0" y="0"/>
          <a:ext cx="0" cy="0"/>
          <a:chOff x="0" y="0"/>
          <a:chExt cx="0" cy="0"/>
        </a:xfrm>
      </p:grpSpPr>
      <p:sp>
        <p:nvSpPr>
          <p:cNvPr id="24" name="Google Shape;24;p19"/>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25" name="Google Shape;25;p19"/>
          <p:cNvSpPr/>
          <p:nvPr/>
        </p:nvSpPr>
        <p:spPr>
          <a:xfrm flipH="1">
            <a:off x="8246400" y="4245875"/>
            <a:ext cx="897600" cy="897600"/>
          </a:xfrm>
          <a:prstGeom prst="round1Rect">
            <a:avLst>
              <a:gd name="adj" fmla="val 16667"/>
            </a:avLst>
          </a:prstGeom>
          <a:solidFill>
            <a:schemeClr val="lt1">
              <a:alpha val="67843"/>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26" name="Google Shape;26;p19"/>
          <p:cNvSpPr txBox="1">
            <a:spLocks noGrp="1"/>
          </p:cNvSpPr>
          <p:nvPr>
            <p:ph type="ctrTitle"/>
          </p:nvPr>
        </p:nvSpPr>
        <p:spPr>
          <a:xfrm>
            <a:off x="390525" y="1819275"/>
            <a:ext cx="8222100" cy="93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27" name="Google Shape;27;p19"/>
          <p:cNvSpPr txBox="1">
            <a:spLocks noGrp="1"/>
          </p:cNvSpPr>
          <p:nvPr>
            <p:ph type="subTitle" idx="1"/>
          </p:nvPr>
        </p:nvSpPr>
        <p:spPr>
          <a:xfrm>
            <a:off x="390525" y="2789130"/>
            <a:ext cx="8222100" cy="43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8" name="Google Shape;28;p19"/>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20"/>
          <p:cNvSpPr txBox="1">
            <a:spLocks noGrp="1"/>
          </p:cNvSpPr>
          <p:nvPr>
            <p:ph type="title"/>
          </p:nvPr>
        </p:nvSpPr>
        <p:spPr>
          <a:xfrm>
            <a:off x="460950" y="2065350"/>
            <a:ext cx="8222100" cy="1012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a:endParaRPr/>
          </a:p>
        </p:txBody>
      </p:sp>
      <p:sp>
        <p:nvSpPr>
          <p:cNvPr id="31" name="Google Shape;31;p20"/>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22"/>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9" name="Google Shape;39;p22"/>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40" name="Google Shape;40;p22"/>
          <p:cNvSpPr txBox="1">
            <a:spLocks noGrp="1"/>
          </p:cNvSpPr>
          <p:nvPr>
            <p:ph type="title"/>
          </p:nvPr>
        </p:nvSpPr>
        <p:spPr>
          <a:xfrm>
            <a:off x="226078" y="357800"/>
            <a:ext cx="2808000" cy="953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1" name="Google Shape;41;p22"/>
          <p:cNvSpPr txBox="1">
            <a:spLocks noGrp="1"/>
          </p:cNvSpPr>
          <p:nvPr>
            <p:ph type="body" idx="1"/>
          </p:nvPr>
        </p:nvSpPr>
        <p:spPr>
          <a:xfrm>
            <a:off x="226075" y="1465800"/>
            <a:ext cx="2808000" cy="31635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Clr>
                <a:schemeClr val="lt1"/>
              </a:buClr>
              <a:buSzPts val="1200"/>
              <a:buChar char="●"/>
              <a:defRPr sz="1200">
                <a:solidFill>
                  <a:schemeClr val="lt1"/>
                </a:solidFill>
              </a:defRPr>
            </a:lvl1pPr>
            <a:lvl2pPr marL="914400" lvl="1" indent="-304800" algn="l">
              <a:lnSpc>
                <a:spcPct val="115000"/>
              </a:lnSpc>
              <a:spcBef>
                <a:spcPts val="1600"/>
              </a:spcBef>
              <a:spcAft>
                <a:spcPts val="0"/>
              </a:spcAft>
              <a:buClr>
                <a:schemeClr val="lt1"/>
              </a:buClr>
              <a:buSzPts val="1200"/>
              <a:buChar char="○"/>
              <a:defRPr sz="1200">
                <a:solidFill>
                  <a:schemeClr val="lt1"/>
                </a:solidFill>
              </a:defRPr>
            </a:lvl2pPr>
            <a:lvl3pPr marL="1371600" lvl="2" indent="-304800" algn="l">
              <a:lnSpc>
                <a:spcPct val="115000"/>
              </a:lnSpc>
              <a:spcBef>
                <a:spcPts val="1600"/>
              </a:spcBef>
              <a:spcAft>
                <a:spcPts val="0"/>
              </a:spcAft>
              <a:buClr>
                <a:schemeClr val="lt1"/>
              </a:buClr>
              <a:buSzPts val="1200"/>
              <a:buChar char="■"/>
              <a:defRPr sz="1200">
                <a:solidFill>
                  <a:schemeClr val="lt1"/>
                </a:solidFill>
              </a:defRPr>
            </a:lvl3pPr>
            <a:lvl4pPr marL="1828800" lvl="3" indent="-304800" algn="l">
              <a:lnSpc>
                <a:spcPct val="115000"/>
              </a:lnSpc>
              <a:spcBef>
                <a:spcPts val="1600"/>
              </a:spcBef>
              <a:spcAft>
                <a:spcPts val="0"/>
              </a:spcAft>
              <a:buClr>
                <a:schemeClr val="lt1"/>
              </a:buClr>
              <a:buSzPts val="1200"/>
              <a:buChar char="●"/>
              <a:defRPr sz="1200">
                <a:solidFill>
                  <a:schemeClr val="lt1"/>
                </a:solidFill>
              </a:defRPr>
            </a:lvl4pPr>
            <a:lvl5pPr marL="2286000" lvl="4" indent="-304800" algn="l">
              <a:lnSpc>
                <a:spcPct val="115000"/>
              </a:lnSpc>
              <a:spcBef>
                <a:spcPts val="1600"/>
              </a:spcBef>
              <a:spcAft>
                <a:spcPts val="0"/>
              </a:spcAft>
              <a:buClr>
                <a:schemeClr val="lt1"/>
              </a:buClr>
              <a:buSzPts val="1200"/>
              <a:buChar char="○"/>
              <a:defRPr sz="1200">
                <a:solidFill>
                  <a:schemeClr val="lt1"/>
                </a:solidFill>
              </a:defRPr>
            </a:lvl5pPr>
            <a:lvl6pPr marL="2743200" lvl="5" indent="-304800" algn="l">
              <a:lnSpc>
                <a:spcPct val="115000"/>
              </a:lnSpc>
              <a:spcBef>
                <a:spcPts val="1600"/>
              </a:spcBef>
              <a:spcAft>
                <a:spcPts val="0"/>
              </a:spcAft>
              <a:buClr>
                <a:schemeClr val="lt1"/>
              </a:buClr>
              <a:buSzPts val="1200"/>
              <a:buChar char="■"/>
              <a:defRPr sz="1200">
                <a:solidFill>
                  <a:schemeClr val="lt1"/>
                </a:solidFill>
              </a:defRPr>
            </a:lvl6pPr>
            <a:lvl7pPr marL="3200400" lvl="6" indent="-304800" algn="l">
              <a:lnSpc>
                <a:spcPct val="115000"/>
              </a:lnSpc>
              <a:spcBef>
                <a:spcPts val="1600"/>
              </a:spcBef>
              <a:spcAft>
                <a:spcPts val="0"/>
              </a:spcAft>
              <a:buClr>
                <a:schemeClr val="lt1"/>
              </a:buClr>
              <a:buSzPts val="1200"/>
              <a:buChar char="●"/>
              <a:defRPr sz="1200">
                <a:solidFill>
                  <a:schemeClr val="lt1"/>
                </a:solidFill>
              </a:defRPr>
            </a:lvl7pPr>
            <a:lvl8pPr marL="3657600" lvl="7" indent="-304800" algn="l">
              <a:lnSpc>
                <a:spcPct val="115000"/>
              </a:lnSpc>
              <a:spcBef>
                <a:spcPts val="1600"/>
              </a:spcBef>
              <a:spcAft>
                <a:spcPts val="0"/>
              </a:spcAft>
              <a:buClr>
                <a:schemeClr val="lt1"/>
              </a:buClr>
              <a:buSzPts val="1200"/>
              <a:buChar char="○"/>
              <a:defRPr sz="1200">
                <a:solidFill>
                  <a:schemeClr val="lt1"/>
                </a:solidFill>
              </a:defRPr>
            </a:lvl8pPr>
            <a:lvl9pPr marL="4114800" lvl="8" indent="-304800" algn="l">
              <a:lnSpc>
                <a:spcPct val="115000"/>
              </a:lnSpc>
              <a:spcBef>
                <a:spcPts val="1600"/>
              </a:spcBef>
              <a:spcAft>
                <a:spcPts val="1600"/>
              </a:spcAft>
              <a:buClr>
                <a:schemeClr val="lt1"/>
              </a:buClr>
              <a:buSzPts val="1200"/>
              <a:buChar char="■"/>
              <a:defRPr sz="1200">
                <a:solidFill>
                  <a:schemeClr val="lt1"/>
                </a:solidFill>
              </a:defRPr>
            </a:lvl9pPr>
          </a:lstStyle>
          <a:p>
            <a:endParaRPr/>
          </a:p>
        </p:txBody>
      </p:sp>
      <p:sp>
        <p:nvSpPr>
          <p:cNvPr id="42" name="Google Shape;42;p22"/>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23"/>
          <p:cNvSpPr txBox="1">
            <a:spLocks noGrp="1"/>
          </p:cNvSpPr>
          <p:nvPr>
            <p:ph type="title"/>
          </p:nvPr>
        </p:nvSpPr>
        <p:spPr>
          <a:xfrm>
            <a:off x="490250" y="488250"/>
            <a:ext cx="62271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a:endParaRPr/>
          </a:p>
        </p:txBody>
      </p:sp>
      <p:sp>
        <p:nvSpPr>
          <p:cNvPr id="45" name="Google Shape;45;p23"/>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24"/>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48" name="Google Shape;48;p24"/>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49" name="Google Shape;49;p24"/>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4200"/>
              <a:buNone/>
              <a:defRPr sz="4200">
                <a:solidFill>
                  <a:schemeClr val="dk2"/>
                </a:solidFill>
              </a:defRPr>
            </a:lvl1pPr>
            <a:lvl2pPr lvl="1" algn="ctr">
              <a:lnSpc>
                <a:spcPct val="100000"/>
              </a:lnSpc>
              <a:spcBef>
                <a:spcPts val="0"/>
              </a:spcBef>
              <a:spcAft>
                <a:spcPts val="0"/>
              </a:spcAft>
              <a:buClr>
                <a:schemeClr val="dk2"/>
              </a:buClr>
              <a:buSzPts val="4200"/>
              <a:buNone/>
              <a:defRPr sz="4200">
                <a:solidFill>
                  <a:schemeClr val="dk2"/>
                </a:solidFill>
              </a:defRPr>
            </a:lvl2pPr>
            <a:lvl3pPr lvl="2" algn="ctr">
              <a:lnSpc>
                <a:spcPct val="100000"/>
              </a:lnSpc>
              <a:spcBef>
                <a:spcPts val="0"/>
              </a:spcBef>
              <a:spcAft>
                <a:spcPts val="0"/>
              </a:spcAft>
              <a:buClr>
                <a:schemeClr val="dk2"/>
              </a:buClr>
              <a:buSzPts val="4200"/>
              <a:buNone/>
              <a:defRPr sz="4200">
                <a:solidFill>
                  <a:schemeClr val="dk2"/>
                </a:solidFill>
              </a:defRPr>
            </a:lvl3pPr>
            <a:lvl4pPr lvl="3" algn="ctr">
              <a:lnSpc>
                <a:spcPct val="100000"/>
              </a:lnSpc>
              <a:spcBef>
                <a:spcPts val="0"/>
              </a:spcBef>
              <a:spcAft>
                <a:spcPts val="0"/>
              </a:spcAft>
              <a:buClr>
                <a:schemeClr val="dk2"/>
              </a:buClr>
              <a:buSzPts val="4200"/>
              <a:buNone/>
              <a:defRPr sz="4200">
                <a:solidFill>
                  <a:schemeClr val="dk2"/>
                </a:solidFill>
              </a:defRPr>
            </a:lvl4pPr>
            <a:lvl5pPr lvl="4" algn="ctr">
              <a:lnSpc>
                <a:spcPct val="100000"/>
              </a:lnSpc>
              <a:spcBef>
                <a:spcPts val="0"/>
              </a:spcBef>
              <a:spcAft>
                <a:spcPts val="0"/>
              </a:spcAft>
              <a:buClr>
                <a:schemeClr val="dk2"/>
              </a:buClr>
              <a:buSzPts val="4200"/>
              <a:buNone/>
              <a:defRPr sz="4200">
                <a:solidFill>
                  <a:schemeClr val="dk2"/>
                </a:solidFill>
              </a:defRPr>
            </a:lvl5pPr>
            <a:lvl6pPr lvl="5" algn="ctr">
              <a:lnSpc>
                <a:spcPct val="100000"/>
              </a:lnSpc>
              <a:spcBef>
                <a:spcPts val="0"/>
              </a:spcBef>
              <a:spcAft>
                <a:spcPts val="0"/>
              </a:spcAft>
              <a:buClr>
                <a:schemeClr val="dk2"/>
              </a:buClr>
              <a:buSzPts val="4200"/>
              <a:buNone/>
              <a:defRPr sz="4200">
                <a:solidFill>
                  <a:schemeClr val="dk2"/>
                </a:solidFill>
              </a:defRPr>
            </a:lvl6pPr>
            <a:lvl7pPr lvl="6" algn="ctr">
              <a:lnSpc>
                <a:spcPct val="100000"/>
              </a:lnSpc>
              <a:spcBef>
                <a:spcPts val="0"/>
              </a:spcBef>
              <a:spcAft>
                <a:spcPts val="0"/>
              </a:spcAft>
              <a:buClr>
                <a:schemeClr val="dk2"/>
              </a:buClr>
              <a:buSzPts val="4200"/>
              <a:buNone/>
              <a:defRPr sz="4200">
                <a:solidFill>
                  <a:schemeClr val="dk2"/>
                </a:solidFill>
              </a:defRPr>
            </a:lvl7pPr>
            <a:lvl8pPr lvl="7" algn="ctr">
              <a:lnSpc>
                <a:spcPct val="100000"/>
              </a:lnSpc>
              <a:spcBef>
                <a:spcPts val="0"/>
              </a:spcBef>
              <a:spcAft>
                <a:spcPts val="0"/>
              </a:spcAft>
              <a:buClr>
                <a:schemeClr val="dk2"/>
              </a:buClr>
              <a:buSzPts val="4200"/>
              <a:buNone/>
              <a:defRPr sz="4200">
                <a:solidFill>
                  <a:schemeClr val="dk2"/>
                </a:solidFill>
              </a:defRPr>
            </a:lvl8pPr>
            <a:lvl9pPr lvl="8" algn="ctr">
              <a:lnSpc>
                <a:spcPct val="100000"/>
              </a:lnSpc>
              <a:spcBef>
                <a:spcPts val="0"/>
              </a:spcBef>
              <a:spcAft>
                <a:spcPts val="0"/>
              </a:spcAft>
              <a:buClr>
                <a:schemeClr val="dk2"/>
              </a:buClr>
              <a:buSzPts val="4200"/>
              <a:buNone/>
              <a:defRPr sz="4200">
                <a:solidFill>
                  <a:schemeClr val="dk2"/>
                </a:solidFill>
              </a:defRPr>
            </a:lvl9pPr>
          </a:lstStyle>
          <a:p>
            <a:endParaRPr/>
          </a:p>
        </p:txBody>
      </p:sp>
      <p:sp>
        <p:nvSpPr>
          <p:cNvPr id="50" name="Google Shape;50;p24"/>
          <p:cNvSpPr txBox="1">
            <a:spLocks noGrp="1"/>
          </p:cNvSpPr>
          <p:nvPr>
            <p:ph type="subTitle" idx="1"/>
          </p:nvPr>
        </p:nvSpPr>
        <p:spPr>
          <a:xfrm>
            <a:off x="265500" y="2779467"/>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1" name="Google Shape;51;p24"/>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1600"/>
              </a:spcBef>
              <a:spcAft>
                <a:spcPts val="0"/>
              </a:spcAft>
              <a:buClr>
                <a:schemeClr val="lt1"/>
              </a:buClr>
              <a:buSzPts val="1400"/>
              <a:buChar char="○"/>
              <a:defRPr>
                <a:solidFill>
                  <a:schemeClr val="lt1"/>
                </a:solidFill>
              </a:defRPr>
            </a:lvl2pPr>
            <a:lvl3pPr marL="1371600" lvl="2" indent="-317500" algn="l">
              <a:lnSpc>
                <a:spcPct val="115000"/>
              </a:lnSpc>
              <a:spcBef>
                <a:spcPts val="1600"/>
              </a:spcBef>
              <a:spcAft>
                <a:spcPts val="0"/>
              </a:spcAft>
              <a:buClr>
                <a:schemeClr val="lt1"/>
              </a:buClr>
              <a:buSzPts val="1400"/>
              <a:buChar char="■"/>
              <a:defRPr>
                <a:solidFill>
                  <a:schemeClr val="lt1"/>
                </a:solidFill>
              </a:defRPr>
            </a:lvl3pPr>
            <a:lvl4pPr marL="1828800" lvl="3" indent="-317500" algn="l">
              <a:lnSpc>
                <a:spcPct val="115000"/>
              </a:lnSpc>
              <a:spcBef>
                <a:spcPts val="1600"/>
              </a:spcBef>
              <a:spcAft>
                <a:spcPts val="0"/>
              </a:spcAft>
              <a:buClr>
                <a:schemeClr val="lt1"/>
              </a:buClr>
              <a:buSzPts val="1400"/>
              <a:buChar char="●"/>
              <a:defRPr>
                <a:solidFill>
                  <a:schemeClr val="lt1"/>
                </a:solidFill>
              </a:defRPr>
            </a:lvl4pPr>
            <a:lvl5pPr marL="2286000" lvl="4" indent="-317500" algn="l">
              <a:lnSpc>
                <a:spcPct val="115000"/>
              </a:lnSpc>
              <a:spcBef>
                <a:spcPts val="1600"/>
              </a:spcBef>
              <a:spcAft>
                <a:spcPts val="0"/>
              </a:spcAft>
              <a:buClr>
                <a:schemeClr val="lt1"/>
              </a:buClr>
              <a:buSzPts val="1400"/>
              <a:buChar char="○"/>
              <a:defRPr>
                <a:solidFill>
                  <a:schemeClr val="lt1"/>
                </a:solidFill>
              </a:defRPr>
            </a:lvl5pPr>
            <a:lvl6pPr marL="2743200" lvl="5" indent="-317500" algn="l">
              <a:lnSpc>
                <a:spcPct val="115000"/>
              </a:lnSpc>
              <a:spcBef>
                <a:spcPts val="1600"/>
              </a:spcBef>
              <a:spcAft>
                <a:spcPts val="0"/>
              </a:spcAft>
              <a:buClr>
                <a:schemeClr val="lt1"/>
              </a:buClr>
              <a:buSzPts val="1400"/>
              <a:buChar char="■"/>
              <a:defRPr>
                <a:solidFill>
                  <a:schemeClr val="lt1"/>
                </a:solidFill>
              </a:defRPr>
            </a:lvl6pPr>
            <a:lvl7pPr marL="3200400" lvl="6" indent="-317500" algn="l">
              <a:lnSpc>
                <a:spcPct val="115000"/>
              </a:lnSpc>
              <a:spcBef>
                <a:spcPts val="1600"/>
              </a:spcBef>
              <a:spcAft>
                <a:spcPts val="0"/>
              </a:spcAft>
              <a:buClr>
                <a:schemeClr val="lt1"/>
              </a:buClr>
              <a:buSzPts val="1400"/>
              <a:buChar char="●"/>
              <a:defRPr>
                <a:solidFill>
                  <a:schemeClr val="lt1"/>
                </a:solidFill>
              </a:defRPr>
            </a:lvl7pPr>
            <a:lvl8pPr marL="3657600" lvl="7" indent="-317500" algn="l">
              <a:lnSpc>
                <a:spcPct val="115000"/>
              </a:lnSpc>
              <a:spcBef>
                <a:spcPts val="1600"/>
              </a:spcBef>
              <a:spcAft>
                <a:spcPts val="0"/>
              </a:spcAft>
              <a:buClr>
                <a:schemeClr val="lt1"/>
              </a:buClr>
              <a:buSzPts val="1400"/>
              <a:buChar char="○"/>
              <a:defRPr>
                <a:solidFill>
                  <a:schemeClr val="lt1"/>
                </a:solidFill>
              </a:defRPr>
            </a:lvl8pPr>
            <a:lvl9pPr marL="4114800" lvl="8" indent="-317500" algn="l">
              <a:lnSpc>
                <a:spcPct val="115000"/>
              </a:lnSpc>
              <a:spcBef>
                <a:spcPts val="1600"/>
              </a:spcBef>
              <a:spcAft>
                <a:spcPts val="1600"/>
              </a:spcAft>
              <a:buClr>
                <a:schemeClr val="lt1"/>
              </a:buClr>
              <a:buSzPts val="1400"/>
              <a:buChar char="■"/>
              <a:defRPr>
                <a:solidFill>
                  <a:schemeClr val="lt1"/>
                </a:solidFill>
              </a:defRPr>
            </a:lvl9pPr>
          </a:lstStyle>
          <a:p>
            <a:endParaRPr/>
          </a:p>
        </p:txBody>
      </p:sp>
      <p:sp>
        <p:nvSpPr>
          <p:cNvPr id="52" name="Google Shape;52;p24"/>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
        <p:cNvGrpSpPr/>
        <p:nvPr/>
      </p:nvGrpSpPr>
      <p:grpSpPr>
        <a:xfrm>
          <a:off x="0" y="0"/>
          <a:ext cx="0" cy="0"/>
          <a:chOff x="0" y="0"/>
          <a:chExt cx="0" cy="0"/>
        </a:xfrm>
      </p:grpSpPr>
      <p:sp>
        <p:nvSpPr>
          <p:cNvPr id="54" name="Google Shape;54;p25"/>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55" name="Google Shape;55;p25"/>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56" name="Google Shape;56;p25"/>
          <p:cNvSpPr txBox="1">
            <a:spLocks noGrp="1"/>
          </p:cNvSpPr>
          <p:nvPr>
            <p:ph type="body" idx="1"/>
          </p:nvPr>
        </p:nvSpPr>
        <p:spPr>
          <a:xfrm>
            <a:off x="57150" y="4696825"/>
            <a:ext cx="8382000" cy="4467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7" name="Google Shape;57;p25"/>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lt1"/>
              </a:buClr>
              <a:buSzPts val="3200"/>
              <a:buFont typeface="Roboto" panose="02000000000000000000"/>
              <a:buNone/>
              <a:defRPr sz="3200" b="0" i="0" u="none" strike="noStrike" cap="none">
                <a:solidFill>
                  <a:schemeClr val="lt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lt1"/>
              </a:buClr>
              <a:buSzPts val="3200"/>
              <a:buFont typeface="Roboto" panose="02000000000000000000"/>
              <a:buNone/>
              <a:defRPr sz="3200" b="0" i="0" u="none" strike="noStrike" cap="none">
                <a:solidFill>
                  <a:schemeClr val="lt1"/>
                </a:solidFill>
                <a:latin typeface="Roboto" panose="02000000000000000000"/>
                <a:ea typeface="Roboto" panose="02000000000000000000"/>
                <a:cs typeface="Roboto" panose="02000000000000000000"/>
                <a:sym typeface="Roboto" panose="02000000000000000000"/>
              </a:defRPr>
            </a:lvl2pPr>
            <a:lvl3pPr marR="0" lvl="2" algn="l" rtl="0">
              <a:lnSpc>
                <a:spcPct val="100000"/>
              </a:lnSpc>
              <a:spcBef>
                <a:spcPts val="0"/>
              </a:spcBef>
              <a:spcAft>
                <a:spcPts val="0"/>
              </a:spcAft>
              <a:buClr>
                <a:schemeClr val="lt1"/>
              </a:buClr>
              <a:buSzPts val="3200"/>
              <a:buFont typeface="Roboto" panose="02000000000000000000"/>
              <a:buNone/>
              <a:defRPr sz="3200" b="0" i="0" u="none" strike="noStrike" cap="none">
                <a:solidFill>
                  <a:schemeClr val="lt1"/>
                </a:solidFill>
                <a:latin typeface="Roboto" panose="02000000000000000000"/>
                <a:ea typeface="Roboto" panose="02000000000000000000"/>
                <a:cs typeface="Roboto" panose="02000000000000000000"/>
                <a:sym typeface="Roboto" panose="02000000000000000000"/>
              </a:defRPr>
            </a:lvl3pPr>
            <a:lvl4pPr marR="0" lvl="3" algn="l" rtl="0">
              <a:lnSpc>
                <a:spcPct val="100000"/>
              </a:lnSpc>
              <a:spcBef>
                <a:spcPts val="0"/>
              </a:spcBef>
              <a:spcAft>
                <a:spcPts val="0"/>
              </a:spcAft>
              <a:buClr>
                <a:schemeClr val="lt1"/>
              </a:buClr>
              <a:buSzPts val="3200"/>
              <a:buFont typeface="Roboto" panose="02000000000000000000"/>
              <a:buNone/>
              <a:defRPr sz="3200" b="0" i="0" u="none" strike="noStrike" cap="none">
                <a:solidFill>
                  <a:schemeClr val="lt1"/>
                </a:solidFill>
                <a:latin typeface="Roboto" panose="02000000000000000000"/>
                <a:ea typeface="Roboto" panose="02000000000000000000"/>
                <a:cs typeface="Roboto" panose="02000000000000000000"/>
                <a:sym typeface="Roboto" panose="02000000000000000000"/>
              </a:defRPr>
            </a:lvl4pPr>
            <a:lvl5pPr marR="0" lvl="4" algn="l" rtl="0">
              <a:lnSpc>
                <a:spcPct val="100000"/>
              </a:lnSpc>
              <a:spcBef>
                <a:spcPts val="0"/>
              </a:spcBef>
              <a:spcAft>
                <a:spcPts val="0"/>
              </a:spcAft>
              <a:buClr>
                <a:schemeClr val="lt1"/>
              </a:buClr>
              <a:buSzPts val="3200"/>
              <a:buFont typeface="Roboto" panose="02000000000000000000"/>
              <a:buNone/>
              <a:defRPr sz="3200" b="0" i="0" u="none" strike="noStrike" cap="none">
                <a:solidFill>
                  <a:schemeClr val="lt1"/>
                </a:solidFill>
                <a:latin typeface="Roboto" panose="02000000000000000000"/>
                <a:ea typeface="Roboto" panose="02000000000000000000"/>
                <a:cs typeface="Roboto" panose="02000000000000000000"/>
                <a:sym typeface="Roboto" panose="02000000000000000000"/>
              </a:defRPr>
            </a:lvl5pPr>
            <a:lvl6pPr marR="0" lvl="5" algn="l" rtl="0">
              <a:lnSpc>
                <a:spcPct val="100000"/>
              </a:lnSpc>
              <a:spcBef>
                <a:spcPts val="0"/>
              </a:spcBef>
              <a:spcAft>
                <a:spcPts val="0"/>
              </a:spcAft>
              <a:buClr>
                <a:schemeClr val="lt1"/>
              </a:buClr>
              <a:buSzPts val="3200"/>
              <a:buFont typeface="Roboto" panose="02000000000000000000"/>
              <a:buNone/>
              <a:defRPr sz="3200" b="0" i="0" u="none" strike="noStrike" cap="none">
                <a:solidFill>
                  <a:schemeClr val="lt1"/>
                </a:solidFill>
                <a:latin typeface="Roboto" panose="02000000000000000000"/>
                <a:ea typeface="Roboto" panose="02000000000000000000"/>
                <a:cs typeface="Roboto" panose="02000000000000000000"/>
                <a:sym typeface="Roboto" panose="02000000000000000000"/>
              </a:defRPr>
            </a:lvl6pPr>
            <a:lvl7pPr marR="0" lvl="6" algn="l" rtl="0">
              <a:lnSpc>
                <a:spcPct val="100000"/>
              </a:lnSpc>
              <a:spcBef>
                <a:spcPts val="0"/>
              </a:spcBef>
              <a:spcAft>
                <a:spcPts val="0"/>
              </a:spcAft>
              <a:buClr>
                <a:schemeClr val="lt1"/>
              </a:buClr>
              <a:buSzPts val="3200"/>
              <a:buFont typeface="Roboto" panose="02000000000000000000"/>
              <a:buNone/>
              <a:defRPr sz="3200" b="0" i="0" u="none" strike="noStrike" cap="none">
                <a:solidFill>
                  <a:schemeClr val="lt1"/>
                </a:solidFill>
                <a:latin typeface="Roboto" panose="02000000000000000000"/>
                <a:ea typeface="Roboto" panose="02000000000000000000"/>
                <a:cs typeface="Roboto" panose="02000000000000000000"/>
                <a:sym typeface="Roboto" panose="02000000000000000000"/>
              </a:defRPr>
            </a:lvl7pPr>
            <a:lvl8pPr marR="0" lvl="7" algn="l" rtl="0">
              <a:lnSpc>
                <a:spcPct val="100000"/>
              </a:lnSpc>
              <a:spcBef>
                <a:spcPts val="0"/>
              </a:spcBef>
              <a:spcAft>
                <a:spcPts val="0"/>
              </a:spcAft>
              <a:buClr>
                <a:schemeClr val="lt1"/>
              </a:buClr>
              <a:buSzPts val="3200"/>
              <a:buFont typeface="Roboto" panose="02000000000000000000"/>
              <a:buNone/>
              <a:defRPr sz="3200" b="0" i="0" u="none" strike="noStrike" cap="none">
                <a:solidFill>
                  <a:schemeClr val="lt1"/>
                </a:solidFill>
                <a:latin typeface="Roboto" panose="02000000000000000000"/>
                <a:ea typeface="Roboto" panose="02000000000000000000"/>
                <a:cs typeface="Roboto" panose="02000000000000000000"/>
                <a:sym typeface="Roboto" panose="02000000000000000000"/>
              </a:defRPr>
            </a:lvl8pPr>
            <a:lvl9pPr marR="0" lvl="8" algn="l" rtl="0">
              <a:lnSpc>
                <a:spcPct val="100000"/>
              </a:lnSpc>
              <a:spcBef>
                <a:spcPts val="0"/>
              </a:spcBef>
              <a:spcAft>
                <a:spcPts val="0"/>
              </a:spcAft>
              <a:buClr>
                <a:schemeClr val="lt1"/>
              </a:buClr>
              <a:buSzPts val="3200"/>
              <a:buFont typeface="Roboto" panose="02000000000000000000"/>
              <a:buNone/>
              <a:defRPr sz="3200" b="0" i="0" u="none" strike="noStrike" cap="none">
                <a:solidFill>
                  <a:schemeClr val="lt1"/>
                </a:solidFill>
                <a:latin typeface="Roboto" panose="02000000000000000000"/>
                <a:ea typeface="Roboto" panose="02000000000000000000"/>
                <a:cs typeface="Roboto" panose="02000000000000000000"/>
                <a:sym typeface="Roboto" panose="02000000000000000000"/>
              </a:defRPr>
            </a:lvl9pPr>
          </a:lstStyle>
          <a:p>
            <a:endParaRPr/>
          </a:p>
        </p:txBody>
      </p:sp>
      <p:sp>
        <p:nvSpPr>
          <p:cNvPr id="7" name="Google Shape;7;p15"/>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lt2"/>
              </a:buClr>
              <a:buSzPts val="1800"/>
              <a:buFont typeface="Roboto" panose="02000000000000000000"/>
              <a:buChar char="●"/>
              <a:defRPr sz="1800" b="0" i="0" u="none" strike="noStrike" cap="none">
                <a:solidFill>
                  <a:schemeClr val="lt2"/>
                </a:solidFill>
                <a:latin typeface="Roboto" panose="02000000000000000000"/>
                <a:ea typeface="Roboto" panose="02000000000000000000"/>
                <a:cs typeface="Roboto" panose="02000000000000000000"/>
                <a:sym typeface="Roboto" panose="02000000000000000000"/>
              </a:defRPr>
            </a:lvl1pPr>
            <a:lvl2pPr marL="914400" marR="0" lvl="1" indent="-317500" algn="l" rtl="0">
              <a:lnSpc>
                <a:spcPct val="115000"/>
              </a:lnSpc>
              <a:spcBef>
                <a:spcPts val="1600"/>
              </a:spcBef>
              <a:spcAft>
                <a:spcPts val="0"/>
              </a:spcAft>
              <a:buClr>
                <a:schemeClr val="lt2"/>
              </a:buClr>
              <a:buSzPts val="1400"/>
              <a:buFont typeface="Roboto" panose="02000000000000000000"/>
              <a:buChar char="○"/>
              <a:defRPr sz="1400" b="0" i="0" u="none" strike="noStrike" cap="none">
                <a:solidFill>
                  <a:schemeClr val="lt2"/>
                </a:solidFill>
                <a:latin typeface="Roboto" panose="02000000000000000000"/>
                <a:ea typeface="Roboto" panose="02000000000000000000"/>
                <a:cs typeface="Roboto" panose="02000000000000000000"/>
                <a:sym typeface="Roboto" panose="02000000000000000000"/>
              </a:defRPr>
            </a:lvl2pPr>
            <a:lvl3pPr marL="1371600" marR="0" lvl="2" indent="-317500" algn="l" rtl="0">
              <a:lnSpc>
                <a:spcPct val="115000"/>
              </a:lnSpc>
              <a:spcBef>
                <a:spcPts val="1600"/>
              </a:spcBef>
              <a:spcAft>
                <a:spcPts val="0"/>
              </a:spcAft>
              <a:buClr>
                <a:schemeClr val="lt2"/>
              </a:buClr>
              <a:buSzPts val="1400"/>
              <a:buFont typeface="Roboto" panose="02000000000000000000"/>
              <a:buChar char="■"/>
              <a:defRPr sz="1400" b="0" i="0" u="none" strike="noStrike" cap="none">
                <a:solidFill>
                  <a:schemeClr val="lt2"/>
                </a:solidFill>
                <a:latin typeface="Roboto" panose="02000000000000000000"/>
                <a:ea typeface="Roboto" panose="02000000000000000000"/>
                <a:cs typeface="Roboto" panose="02000000000000000000"/>
                <a:sym typeface="Roboto" panose="02000000000000000000"/>
              </a:defRPr>
            </a:lvl3pPr>
            <a:lvl4pPr marL="1828800" marR="0" lvl="3" indent="-317500" algn="l" rtl="0">
              <a:lnSpc>
                <a:spcPct val="115000"/>
              </a:lnSpc>
              <a:spcBef>
                <a:spcPts val="1600"/>
              </a:spcBef>
              <a:spcAft>
                <a:spcPts val="0"/>
              </a:spcAft>
              <a:buClr>
                <a:schemeClr val="lt2"/>
              </a:buClr>
              <a:buSzPts val="1400"/>
              <a:buFont typeface="Roboto" panose="02000000000000000000"/>
              <a:buChar char="●"/>
              <a:defRPr sz="1400" b="0" i="0" u="none" strike="noStrike" cap="none">
                <a:solidFill>
                  <a:schemeClr val="lt2"/>
                </a:solidFill>
                <a:latin typeface="Roboto" panose="02000000000000000000"/>
                <a:ea typeface="Roboto" panose="02000000000000000000"/>
                <a:cs typeface="Roboto" panose="02000000000000000000"/>
                <a:sym typeface="Roboto" panose="02000000000000000000"/>
              </a:defRPr>
            </a:lvl4pPr>
            <a:lvl5pPr marL="2286000" marR="0" lvl="4" indent="-317500" algn="l" rtl="0">
              <a:lnSpc>
                <a:spcPct val="115000"/>
              </a:lnSpc>
              <a:spcBef>
                <a:spcPts val="1600"/>
              </a:spcBef>
              <a:spcAft>
                <a:spcPts val="0"/>
              </a:spcAft>
              <a:buClr>
                <a:schemeClr val="lt2"/>
              </a:buClr>
              <a:buSzPts val="1400"/>
              <a:buFont typeface="Roboto" panose="02000000000000000000"/>
              <a:buChar char="○"/>
              <a:defRPr sz="1400" b="0" i="0" u="none" strike="noStrike" cap="none">
                <a:solidFill>
                  <a:schemeClr val="lt2"/>
                </a:solidFill>
                <a:latin typeface="Roboto" panose="02000000000000000000"/>
                <a:ea typeface="Roboto" panose="02000000000000000000"/>
                <a:cs typeface="Roboto" panose="02000000000000000000"/>
                <a:sym typeface="Roboto" panose="02000000000000000000"/>
              </a:defRPr>
            </a:lvl5pPr>
            <a:lvl6pPr marL="2743200" marR="0" lvl="5" indent="-317500" algn="l" rtl="0">
              <a:lnSpc>
                <a:spcPct val="115000"/>
              </a:lnSpc>
              <a:spcBef>
                <a:spcPts val="1600"/>
              </a:spcBef>
              <a:spcAft>
                <a:spcPts val="0"/>
              </a:spcAft>
              <a:buClr>
                <a:schemeClr val="lt2"/>
              </a:buClr>
              <a:buSzPts val="1400"/>
              <a:buFont typeface="Roboto" panose="02000000000000000000"/>
              <a:buChar char="■"/>
              <a:defRPr sz="1400" b="0" i="0" u="none" strike="noStrike" cap="none">
                <a:solidFill>
                  <a:schemeClr val="lt2"/>
                </a:solidFill>
                <a:latin typeface="Roboto" panose="02000000000000000000"/>
                <a:ea typeface="Roboto" panose="02000000000000000000"/>
                <a:cs typeface="Roboto" panose="02000000000000000000"/>
                <a:sym typeface="Roboto" panose="02000000000000000000"/>
              </a:defRPr>
            </a:lvl6pPr>
            <a:lvl7pPr marL="3200400" marR="0" lvl="6" indent="-317500" algn="l" rtl="0">
              <a:lnSpc>
                <a:spcPct val="115000"/>
              </a:lnSpc>
              <a:spcBef>
                <a:spcPts val="1600"/>
              </a:spcBef>
              <a:spcAft>
                <a:spcPts val="0"/>
              </a:spcAft>
              <a:buClr>
                <a:schemeClr val="lt2"/>
              </a:buClr>
              <a:buSzPts val="1400"/>
              <a:buFont typeface="Roboto" panose="02000000000000000000"/>
              <a:buChar char="●"/>
              <a:defRPr sz="1400" b="0" i="0" u="none" strike="noStrike" cap="none">
                <a:solidFill>
                  <a:schemeClr val="lt2"/>
                </a:solidFill>
                <a:latin typeface="Roboto" panose="02000000000000000000"/>
                <a:ea typeface="Roboto" panose="02000000000000000000"/>
                <a:cs typeface="Roboto" panose="02000000000000000000"/>
                <a:sym typeface="Roboto" panose="02000000000000000000"/>
              </a:defRPr>
            </a:lvl7pPr>
            <a:lvl8pPr marL="3657600" marR="0" lvl="7" indent="-317500" algn="l" rtl="0">
              <a:lnSpc>
                <a:spcPct val="115000"/>
              </a:lnSpc>
              <a:spcBef>
                <a:spcPts val="1600"/>
              </a:spcBef>
              <a:spcAft>
                <a:spcPts val="0"/>
              </a:spcAft>
              <a:buClr>
                <a:schemeClr val="lt2"/>
              </a:buClr>
              <a:buSzPts val="1400"/>
              <a:buFont typeface="Roboto" panose="02000000000000000000"/>
              <a:buChar char="○"/>
              <a:defRPr sz="1400" b="0" i="0" u="none" strike="noStrike" cap="none">
                <a:solidFill>
                  <a:schemeClr val="lt2"/>
                </a:solidFill>
                <a:latin typeface="Roboto" panose="02000000000000000000"/>
                <a:ea typeface="Roboto" panose="02000000000000000000"/>
                <a:cs typeface="Roboto" panose="02000000000000000000"/>
                <a:sym typeface="Roboto" panose="02000000000000000000"/>
              </a:defRPr>
            </a:lvl8pPr>
            <a:lvl9pPr marL="4114800" marR="0" lvl="8" indent="-317500" algn="l" rtl="0">
              <a:lnSpc>
                <a:spcPct val="115000"/>
              </a:lnSpc>
              <a:spcBef>
                <a:spcPts val="1600"/>
              </a:spcBef>
              <a:spcAft>
                <a:spcPts val="1600"/>
              </a:spcAft>
              <a:buClr>
                <a:schemeClr val="lt2"/>
              </a:buClr>
              <a:buSzPts val="1400"/>
              <a:buFont typeface="Roboto" panose="02000000000000000000"/>
              <a:buChar char="■"/>
              <a:defRPr sz="1400" b="0" i="0" u="none" strike="noStrike" cap="none">
                <a:solidFill>
                  <a:schemeClr val="lt2"/>
                </a:solidFill>
                <a:latin typeface="Roboto" panose="02000000000000000000"/>
                <a:ea typeface="Roboto" panose="02000000000000000000"/>
                <a:cs typeface="Roboto" panose="02000000000000000000"/>
                <a:sym typeface="Roboto" panose="02000000000000000000"/>
              </a:defRPr>
            </a:lvl9pPr>
          </a:lstStyle>
          <a:p>
            <a:endParaRPr/>
          </a:p>
        </p:txBody>
      </p:sp>
      <p:sp>
        <p:nvSpPr>
          <p:cNvPr id="8" name="Google Shape;8;p15"/>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lt2"/>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
          <p:cNvSpPr txBox="1">
            <a:spLocks noGrp="1"/>
          </p:cNvSpPr>
          <p:nvPr>
            <p:ph type="body" idx="1"/>
          </p:nvPr>
        </p:nvSpPr>
        <p:spPr>
          <a:xfrm>
            <a:off x="281702" y="2222338"/>
            <a:ext cx="8580595" cy="1272857"/>
          </a:xfrm>
          <a:prstGeom prst="rect">
            <a:avLst/>
          </a:prstGeom>
          <a:noFill/>
          <a:ln>
            <a:noFill/>
          </a:ln>
        </p:spPr>
        <p:txBody>
          <a:bodyPr spcFirstLastPara="1" wrap="square" lIns="91425" tIns="91425" rIns="91425" bIns="91425" anchor="ctr" anchorCtr="0">
            <a:noAutofit/>
          </a:bodyPr>
          <a:lstStyle/>
          <a:p>
            <a:pPr marL="263525" indent="0" algn="ctr">
              <a:lnSpc>
                <a:spcPct val="107000"/>
              </a:lnSpc>
              <a:spcAft>
                <a:spcPts val="15"/>
              </a:spcAft>
              <a:buNone/>
            </a:pPr>
            <a:r>
              <a:rPr lang="en-US" sz="2800" b="1" dirty="0" err="1">
                <a:solidFill>
                  <a:schemeClr val="bg2">
                    <a:lumMod val="50000"/>
                  </a:schemeClr>
                </a:solidFill>
                <a:latin typeface="Times New Roman" panose="02020603050405020304" pitchFamily="18" charset="0"/>
                <a:cs typeface="Times New Roman" panose="02020603050405020304" pitchFamily="18" charset="0"/>
              </a:rPr>
              <a:t>Swizosoft</a:t>
            </a:r>
            <a:endParaRPr lang="en-US" sz="2800" b="1"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69" name="Google Shape;69;p1"/>
          <p:cNvSpPr txBox="1"/>
          <p:nvPr/>
        </p:nvSpPr>
        <p:spPr>
          <a:xfrm>
            <a:off x="1079167" y="1704411"/>
            <a:ext cx="7432800" cy="553968"/>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panose="020B0604020202020204"/>
              <a:buNone/>
            </a:pPr>
            <a:r>
              <a:rPr lang="en-GB" sz="2400" b="1" i="0" u="none" strike="noStrike" cap="none" dirty="0">
                <a:solidFill>
                  <a:srgbClr val="000000"/>
                </a:solidFill>
                <a:latin typeface="Times New Roman" panose="02020603050405020304" pitchFamily="18" charset="0"/>
                <a:ea typeface="Roboto" panose="02000000000000000000"/>
                <a:cs typeface="Times New Roman" panose="02020603050405020304" pitchFamily="18" charset="0"/>
                <a:sym typeface="Roboto" panose="02000000000000000000"/>
              </a:rPr>
              <a:t>Internship Presentation(18CSI85)</a:t>
            </a:r>
            <a:endParaRPr sz="2400" b="1" dirty="0">
              <a:latin typeface="Times New Roman" panose="02020603050405020304" pitchFamily="18" charset="0"/>
              <a:ea typeface="Roboto" panose="02000000000000000000"/>
              <a:cs typeface="Times New Roman" panose="02020603050405020304" pitchFamily="18" charset="0"/>
              <a:sym typeface="Roboto" panose="02000000000000000000"/>
            </a:endParaRPr>
          </a:p>
        </p:txBody>
      </p:sp>
      <p:sp>
        <p:nvSpPr>
          <p:cNvPr id="70" name="Google Shape;70;p1"/>
          <p:cNvSpPr txBox="1"/>
          <p:nvPr/>
        </p:nvSpPr>
        <p:spPr>
          <a:xfrm>
            <a:off x="290667" y="3791089"/>
            <a:ext cx="3042842" cy="677078"/>
          </a:xfrm>
          <a:prstGeom prst="rect">
            <a:avLst/>
          </a:prstGeom>
          <a:noFill/>
          <a:ln>
            <a:noFill/>
          </a:ln>
        </p:spPr>
        <p:txBody>
          <a:bodyPr spcFirstLastPara="1" wrap="square" lIns="91425" tIns="91425" rIns="91425" bIns="91425" anchor="t" anchorCtr="0">
            <a:spAutoFit/>
          </a:bodyPr>
          <a:lstStyle/>
          <a:p>
            <a:pPr algn="just"/>
            <a:r>
              <a:rPr lang="en-US" altLang="en-US" sz="1600" dirty="0" err="1">
                <a:latin typeface="Times New Roman" panose="02020603050405020304" pitchFamily="18" charset="0"/>
                <a:ea typeface="Roboto" panose="02000000000000000000"/>
                <a:cs typeface="Times New Roman" panose="02020603050405020304" pitchFamily="18" charset="0"/>
                <a:sym typeface="Roboto" panose="02000000000000000000"/>
              </a:rPr>
              <a:t>Sughosha</a:t>
            </a:r>
            <a:r>
              <a:rPr lang="en-US" altLang="en-US" sz="1600" dirty="0">
                <a:latin typeface="Times New Roman" panose="02020603050405020304" pitchFamily="18" charset="0"/>
                <a:ea typeface="Roboto" panose="02000000000000000000"/>
                <a:cs typeface="Times New Roman" panose="02020603050405020304" pitchFamily="18" charset="0"/>
                <a:sym typeface="Roboto" panose="02000000000000000000"/>
              </a:rPr>
              <a:t> S V</a:t>
            </a:r>
          </a:p>
          <a:p>
            <a:pPr algn="just"/>
            <a:r>
              <a:rPr lang="en-US" altLang="en-US" sz="1600" dirty="0">
                <a:latin typeface="Times New Roman" panose="02020603050405020304" pitchFamily="18" charset="0"/>
                <a:ea typeface="Roboto" panose="02000000000000000000"/>
                <a:cs typeface="Times New Roman" panose="02020603050405020304" pitchFamily="18" charset="0"/>
                <a:sym typeface="Roboto" panose="02000000000000000000"/>
              </a:rPr>
              <a:t>4SF20CS158</a:t>
            </a:r>
            <a:endParaRPr lang="en-IN" altLang="en-US" sz="1600" dirty="0">
              <a:latin typeface="Times New Roman" panose="02020603050405020304" pitchFamily="18" charset="0"/>
              <a:ea typeface="Roboto" panose="02000000000000000000"/>
              <a:cs typeface="Times New Roman" panose="02020603050405020304" pitchFamily="18" charset="0"/>
              <a:sym typeface="Roboto" panose="02000000000000000000"/>
            </a:endParaRPr>
          </a:p>
        </p:txBody>
      </p:sp>
      <p:sp>
        <p:nvSpPr>
          <p:cNvPr id="71" name="Google Shape;71;p1"/>
          <p:cNvSpPr txBox="1"/>
          <p:nvPr/>
        </p:nvSpPr>
        <p:spPr>
          <a:xfrm>
            <a:off x="6655242" y="3591975"/>
            <a:ext cx="2488757" cy="1169521"/>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panose="020B0604020202020204"/>
              <a:buNone/>
            </a:pPr>
            <a:r>
              <a:rPr lang="en-GB" sz="1600" b="1"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 Under the Guidance of :</a:t>
            </a:r>
            <a:endParaRPr lang="en-GB" sz="1600" b="1" dirty="0">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0" marR="0" lvl="0" indent="0" algn="ctr" rtl="0">
              <a:lnSpc>
                <a:spcPct val="100000"/>
              </a:lnSpc>
              <a:spcBef>
                <a:spcPts val="0"/>
              </a:spcBef>
              <a:spcAft>
                <a:spcPts val="0"/>
              </a:spcAft>
              <a:buClr>
                <a:srgbClr val="000000"/>
              </a:buClr>
              <a:buSzPts val="1400"/>
              <a:buFont typeface="Arial" panose="020B0604020202020204"/>
              <a:buNone/>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Mr. Mehboob Khan</a:t>
            </a:r>
          </a:p>
          <a:p>
            <a:pPr marL="0" marR="0" lvl="0" indent="0" algn="ctr" rtl="0">
              <a:lnSpc>
                <a:spcPct val="100000"/>
              </a:lnSpc>
              <a:spcBef>
                <a:spcPts val="0"/>
              </a:spcBef>
              <a:spcAft>
                <a:spcPts val="0"/>
              </a:spcAft>
              <a:buClr>
                <a:srgbClr val="000000"/>
              </a:buClr>
              <a:buSzPts val="1400"/>
              <a:buFont typeface="Arial" panose="020B0604020202020204"/>
              <a:buNone/>
            </a:pPr>
            <a:r>
              <a:rPr lang="en-US" sz="1600" dirty="0">
                <a:latin typeface="Times New Roman" panose="02020603050405020304" pitchFamily="18" charset="0"/>
                <a:ea typeface="Roboto" panose="02000000000000000000"/>
                <a:cs typeface="Times New Roman" panose="02020603050405020304" pitchFamily="18" charset="0"/>
                <a:sym typeface="Roboto" panose="02000000000000000000"/>
              </a:rPr>
              <a:t>Trainer</a:t>
            </a:r>
          </a:p>
          <a:p>
            <a:pPr lvl="1" algn="ctr"/>
            <a:r>
              <a:rPr lang="en-US" sz="1600" dirty="0">
                <a:latin typeface="Times New Roman" panose="02020603050405020304" pitchFamily="18" charset="0"/>
                <a:ea typeface="Roboto" panose="02000000000000000000"/>
                <a:cs typeface="Times New Roman" panose="02020603050405020304" pitchFamily="18" charset="0"/>
                <a:sym typeface="Roboto" panose="02000000000000000000"/>
              </a:rPr>
              <a:t> </a:t>
            </a:r>
            <a:r>
              <a:rPr lang="en-US" sz="1600" dirty="0" err="1">
                <a:latin typeface="Times New Roman" panose="02020603050405020304" pitchFamily="18" charset="0"/>
                <a:ea typeface="Roboto" panose="02000000000000000000"/>
                <a:cs typeface="Times New Roman" panose="02020603050405020304" pitchFamily="18" charset="0"/>
                <a:sym typeface="Roboto" panose="02000000000000000000"/>
              </a:rPr>
              <a:t>Swizosoft</a:t>
            </a:r>
            <a:endParaRPr lang="en-US" sz="1600" dirty="0">
              <a:latin typeface="Times New Roman" panose="02020603050405020304" pitchFamily="18" charset="0"/>
              <a:ea typeface="Roboto" panose="02000000000000000000"/>
              <a:cs typeface="Times New Roman" panose="02020603050405020304" pitchFamily="18" charset="0"/>
              <a:sym typeface="Roboto" panose="02000000000000000000"/>
            </a:endParaRPr>
          </a:p>
        </p:txBody>
      </p:sp>
      <p:sp>
        <p:nvSpPr>
          <p:cNvPr id="72" name="Google Shape;72;p1"/>
          <p:cNvSpPr/>
          <p:nvPr/>
        </p:nvSpPr>
        <p:spPr>
          <a:xfrm>
            <a:off x="2833440" y="1255968"/>
            <a:ext cx="4739088" cy="33591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IN" sz="1600" b="1" i="0" u="none" strike="noStrike" cap="none" dirty="0">
                <a:solidFill>
                  <a:srgbClr val="00206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Department of </a:t>
            </a:r>
            <a:r>
              <a:rPr lang="en-IN" altLang="en-GB" sz="1600" b="1" i="0" u="none" strike="noStrike" cap="none" dirty="0">
                <a:solidFill>
                  <a:srgbClr val="00206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Computer</a:t>
            </a:r>
            <a:r>
              <a:rPr lang="en-GB" sz="1600" b="1" i="0" u="none" strike="noStrike" cap="none" dirty="0">
                <a:solidFill>
                  <a:srgbClr val="00206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 Science </a:t>
            </a:r>
            <a:r>
              <a:rPr lang="en-GB" sz="1600" b="1" dirty="0">
                <a:solidFill>
                  <a:srgbClr val="00206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&amp;</a:t>
            </a:r>
            <a:r>
              <a:rPr lang="en-GB" sz="1600" b="1" i="0" u="none" strike="noStrike" cap="none" dirty="0">
                <a:solidFill>
                  <a:srgbClr val="00206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 Engineering</a:t>
            </a:r>
            <a:endParaRPr dirty="0">
              <a:latin typeface="Times New Roman" panose="02020603050405020304" pitchFamily="18" charset="0"/>
              <a:cs typeface="Times New Roman" panose="02020603050405020304" pitchFamily="18" charset="0"/>
            </a:endParaRPr>
          </a:p>
        </p:txBody>
      </p:sp>
      <p:sp>
        <p:nvSpPr>
          <p:cNvPr id="73" name="Google Shape;73;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pitchFamily="18" charset="0"/>
                <a:cs typeface="Times New Roman" panose="02020603050405020304" pitchFamily="18" charset="0"/>
              </a:rPr>
              <a:pPr marL="0" lvl="0" indent="0" algn="r" rtl="0">
                <a:lnSpc>
                  <a:spcPct val="100000"/>
                </a:lnSpc>
                <a:spcBef>
                  <a:spcPts val="0"/>
                </a:spcBef>
                <a:spcAft>
                  <a:spcPts val="0"/>
                </a:spcAft>
                <a:buSzPts val="1000"/>
                <a:buNone/>
              </a:pPr>
              <a:t>1</a:t>
            </a:fld>
            <a:endParaRPr lang="en-GB">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D421E627-3C8C-7929-B52B-B7A478D6E283}"/>
              </a:ext>
            </a:extLst>
          </p:cNvPr>
          <p:cNvPicPr>
            <a:picLocks noChangeAspect="1"/>
          </p:cNvPicPr>
          <p:nvPr/>
        </p:nvPicPr>
        <p:blipFill>
          <a:blip r:embed="rId3"/>
          <a:stretch>
            <a:fillRect/>
          </a:stretch>
        </p:blipFill>
        <p:spPr>
          <a:xfrm>
            <a:off x="775035" y="198989"/>
            <a:ext cx="6961238" cy="105731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6"/>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p:txBody>
      </p:sp>
      <p:sp>
        <p:nvSpPr>
          <p:cNvPr id="3" name="Text Placeholder 2">
            <a:extLst>
              <a:ext uri="{FF2B5EF4-FFF2-40B4-BE49-F238E27FC236}">
                <a16:creationId xmlns:a16="http://schemas.microsoft.com/office/drawing/2014/main" id="{1B1FDE86-294A-57D1-B70B-9CC34FFA2DD6}"/>
              </a:ext>
            </a:extLst>
          </p:cNvPr>
          <p:cNvSpPr>
            <a:spLocks noGrp="1"/>
          </p:cNvSpPr>
          <p:nvPr>
            <p:ph type="body" idx="2"/>
          </p:nvPr>
        </p:nvSpPr>
        <p:spPr>
          <a:xfrm>
            <a:off x="460875" y="1167848"/>
            <a:ext cx="8222250" cy="2742753"/>
          </a:xfrm>
        </p:spPr>
        <p:txBody>
          <a:bodyPr/>
          <a:lstStyle/>
          <a:p>
            <a:pPr>
              <a:lnSpc>
                <a:spcPct val="150000"/>
              </a:lnSpc>
              <a:buClrTx/>
            </a:pPr>
            <a:r>
              <a:rPr lang="en-US" sz="1600" dirty="0">
                <a:solidFill>
                  <a:schemeClr val="bg2"/>
                </a:solidFill>
                <a:latin typeface="Times New Roman" panose="02020603050405020304" pitchFamily="18" charset="0"/>
                <a:cs typeface="Times New Roman" panose="02020603050405020304" pitchFamily="18" charset="0"/>
              </a:rPr>
              <a:t>Node.js: I began exploring Node.js, which allows JavaScript to be used on the server side.</a:t>
            </a:r>
          </a:p>
          <a:p>
            <a:pPr>
              <a:lnSpc>
                <a:spcPct val="150000"/>
              </a:lnSpc>
              <a:buClrTx/>
            </a:pPr>
            <a:r>
              <a:rPr lang="en-US" sz="1600" dirty="0">
                <a:solidFill>
                  <a:schemeClr val="bg2"/>
                </a:solidFill>
                <a:latin typeface="Times New Roman" panose="02020603050405020304" pitchFamily="18" charset="0"/>
                <a:cs typeface="Times New Roman" panose="02020603050405020304" pitchFamily="18" charset="0"/>
              </a:rPr>
              <a:t>Express.js: I worked with Express.js, a framework that simplifies building web applications and APIs. This experience introduced me to key concepts like routes, middleware, and different HTTP methods such as GET, POST, PUT, and DELETE, offering a structured approach to server-side development. HTTP methods define how we interact with the server: GET retrieves data, POST sends new data, PUT updates existing data, and DELETE removes data.</a:t>
            </a:r>
          </a:p>
        </p:txBody>
      </p:sp>
      <p:sp>
        <p:nvSpPr>
          <p:cNvPr id="110" name="Google Shape;110;p6"/>
          <p:cNvSpPr txBox="1">
            <a:spLocks noGrp="1"/>
          </p:cNvSpPr>
          <p:nvPr>
            <p:ph type="sldNum" idx="12"/>
          </p:nvPr>
        </p:nvSpPr>
        <p:spPr>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10</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5486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Task Assigned </a:t>
            </a:r>
            <a:endPar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 name="TextBox 3">
            <a:extLst>
              <a:ext uri="{FF2B5EF4-FFF2-40B4-BE49-F238E27FC236}">
                <a16:creationId xmlns:a16="http://schemas.microsoft.com/office/drawing/2014/main" id="{20E092C6-8BA8-29A6-1DDB-B9BBFEF12F0A}"/>
              </a:ext>
            </a:extLst>
          </p:cNvPr>
          <p:cNvSpPr txBox="1"/>
          <p:nvPr/>
        </p:nvSpPr>
        <p:spPr>
          <a:xfrm>
            <a:off x="449850" y="863567"/>
            <a:ext cx="1704313" cy="369332"/>
          </a:xfrm>
          <a:prstGeom prst="rect">
            <a:avLst/>
          </a:prstGeom>
          <a:noFill/>
        </p:spPr>
        <p:txBody>
          <a:bodyPr wrap="none" rtlCol="0">
            <a:spAutoFit/>
          </a:bodyPr>
          <a:lstStyle/>
          <a:p>
            <a:r>
              <a:rPr lang="en-IN" sz="1800" b="1" dirty="0">
                <a:latin typeface="Times New Roman" panose="02020603050405020304" pitchFamily="18" charset="0"/>
                <a:cs typeface="Times New Roman" panose="02020603050405020304" pitchFamily="18" charset="0"/>
              </a:rPr>
              <a:t>Second Week :</a:t>
            </a:r>
          </a:p>
        </p:txBody>
      </p:sp>
      <p:sp>
        <p:nvSpPr>
          <p:cNvPr id="10" name="TextBox 9">
            <a:extLst>
              <a:ext uri="{FF2B5EF4-FFF2-40B4-BE49-F238E27FC236}">
                <a16:creationId xmlns:a16="http://schemas.microsoft.com/office/drawing/2014/main" id="{D481BECC-71CE-7E86-22E5-1A2769925CF5}"/>
              </a:ext>
            </a:extLst>
          </p:cNvPr>
          <p:cNvSpPr txBox="1"/>
          <p:nvPr/>
        </p:nvSpPr>
        <p:spPr>
          <a:xfrm>
            <a:off x="3531294" y="4777954"/>
            <a:ext cx="2305439" cy="307777"/>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3 : Node </a:t>
            </a:r>
            <a:r>
              <a:rPr lang="en-IN" dirty="0" err="1">
                <a:latin typeface="Times New Roman" panose="02020603050405020304" pitchFamily="18" charset="0"/>
                <a:cs typeface="Times New Roman" panose="02020603050405020304" pitchFamily="18" charset="0"/>
              </a:rPr>
              <a:t>js</a:t>
            </a:r>
            <a:r>
              <a:rPr lang="en-IN" dirty="0">
                <a:latin typeface="Times New Roman" panose="02020603050405020304" pitchFamily="18" charset="0"/>
                <a:cs typeface="Times New Roman" panose="02020603050405020304" pitchFamily="18" charset="0"/>
              </a:rPr>
              <a:t>, Express </a:t>
            </a:r>
            <a:r>
              <a:rPr lang="en-IN" dirty="0" err="1">
                <a:latin typeface="Times New Roman" panose="02020603050405020304" pitchFamily="18" charset="0"/>
                <a:cs typeface="Times New Roman" panose="02020603050405020304" pitchFamily="18" charset="0"/>
              </a:rPr>
              <a:t>js</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AF90F0D-A1B3-E0D1-BB0A-AF87157B94A6}"/>
              </a:ext>
            </a:extLst>
          </p:cNvPr>
          <p:cNvPicPr>
            <a:picLocks noChangeAspect="1"/>
          </p:cNvPicPr>
          <p:nvPr/>
        </p:nvPicPr>
        <p:blipFill>
          <a:blip r:embed="rId3"/>
          <a:stretch>
            <a:fillRect/>
          </a:stretch>
        </p:blipFill>
        <p:spPr>
          <a:xfrm>
            <a:off x="3072063" y="3663750"/>
            <a:ext cx="3223899" cy="1030576"/>
          </a:xfrm>
          <a:prstGeom prst="rect">
            <a:avLst/>
          </a:prstGeom>
        </p:spPr>
      </p:pic>
    </p:spTree>
    <p:extLst>
      <p:ext uri="{BB962C8B-B14F-4D97-AF65-F5344CB8AC3E}">
        <p14:creationId xmlns:p14="http://schemas.microsoft.com/office/powerpoint/2010/main" val="1397469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6"/>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p:txBody>
      </p:sp>
      <p:sp>
        <p:nvSpPr>
          <p:cNvPr id="3" name="Text Placeholder 2">
            <a:extLst>
              <a:ext uri="{FF2B5EF4-FFF2-40B4-BE49-F238E27FC236}">
                <a16:creationId xmlns:a16="http://schemas.microsoft.com/office/drawing/2014/main" id="{1B1FDE86-294A-57D1-B70B-9CC34FFA2DD6}"/>
              </a:ext>
            </a:extLst>
          </p:cNvPr>
          <p:cNvSpPr>
            <a:spLocks noGrp="1"/>
          </p:cNvSpPr>
          <p:nvPr>
            <p:ph type="body" idx="2"/>
          </p:nvPr>
        </p:nvSpPr>
        <p:spPr>
          <a:xfrm>
            <a:off x="471900" y="1232899"/>
            <a:ext cx="8222250" cy="2210016"/>
          </a:xfrm>
        </p:spPr>
        <p:txBody>
          <a:bodyPr/>
          <a:lstStyle/>
          <a:p>
            <a:pPr>
              <a:lnSpc>
                <a:spcPct val="150000"/>
              </a:lnSpc>
              <a:buClrTx/>
            </a:pPr>
            <a:r>
              <a:rPr lang="en-US" sz="1600" b="1" dirty="0">
                <a:solidFill>
                  <a:schemeClr val="bg2"/>
                </a:solidFill>
                <a:latin typeface="Times New Roman" panose="02020603050405020304" pitchFamily="18" charset="0"/>
                <a:cs typeface="Times New Roman" panose="02020603050405020304" pitchFamily="18" charset="0"/>
              </a:rPr>
              <a:t>MongoDB</a:t>
            </a:r>
            <a:r>
              <a:rPr lang="en-US" sz="1600" dirty="0">
                <a:solidFill>
                  <a:schemeClr val="bg2"/>
                </a:solidFill>
                <a:latin typeface="Times New Roman" panose="02020603050405020304" pitchFamily="18" charset="0"/>
                <a:cs typeface="Times New Roman" panose="02020603050405020304" pitchFamily="18" charset="0"/>
              </a:rPr>
              <a:t>: I explored MongoDB, a popular NoSQL database known for its flexibility in storing JSON-like documents, making it ideal for handling unstructured or semi-structured data.</a:t>
            </a:r>
          </a:p>
          <a:p>
            <a:pPr>
              <a:lnSpc>
                <a:spcPct val="150000"/>
              </a:lnSpc>
              <a:buClrTx/>
            </a:pPr>
            <a:r>
              <a:rPr lang="en-US" sz="1600" b="1" dirty="0">
                <a:solidFill>
                  <a:schemeClr val="bg2"/>
                </a:solidFill>
                <a:latin typeface="Times New Roman" panose="02020603050405020304" pitchFamily="18" charset="0"/>
                <a:cs typeface="Times New Roman" panose="02020603050405020304" pitchFamily="18" charset="0"/>
              </a:rPr>
              <a:t>Database Management: </a:t>
            </a:r>
            <a:r>
              <a:rPr lang="en-US" sz="1600" dirty="0">
                <a:solidFill>
                  <a:schemeClr val="bg2"/>
                </a:solidFill>
                <a:latin typeface="Times New Roman" panose="02020603050405020304" pitchFamily="18" charset="0"/>
                <a:cs typeface="Times New Roman" panose="02020603050405020304" pitchFamily="18" charset="0"/>
              </a:rPr>
              <a:t>I learned to use </a:t>
            </a:r>
            <a:r>
              <a:rPr lang="en-US" sz="1600" dirty="0" err="1">
                <a:solidFill>
                  <a:schemeClr val="bg2"/>
                </a:solidFill>
                <a:latin typeface="Times New Roman" panose="02020603050405020304" pitchFamily="18" charset="0"/>
                <a:cs typeface="Times New Roman" panose="02020603050405020304" pitchFamily="18" charset="0"/>
              </a:rPr>
              <a:t>mongoDB</a:t>
            </a:r>
            <a:r>
              <a:rPr lang="en-US" sz="1600" dirty="0">
                <a:solidFill>
                  <a:schemeClr val="bg2"/>
                </a:solidFill>
                <a:latin typeface="Times New Roman" panose="02020603050405020304" pitchFamily="18" charset="0"/>
                <a:cs typeface="Times New Roman" panose="02020603050405020304" pitchFamily="18" charset="0"/>
              </a:rPr>
              <a:t> for data storage and retrieval, focusing on how to integrate it with server-side code to maintain a consistent and efficient database. This involved creating structured data models and practicing CRUD (Create, Read, Update, Delete) operations, allowing me to store and manipulate information for the website.</a:t>
            </a:r>
          </a:p>
        </p:txBody>
      </p:sp>
      <p:sp>
        <p:nvSpPr>
          <p:cNvPr id="110" name="Google Shape;110;p6"/>
          <p:cNvSpPr txBox="1">
            <a:spLocks noGrp="1"/>
          </p:cNvSpPr>
          <p:nvPr>
            <p:ph type="sldNum" idx="12"/>
          </p:nvPr>
        </p:nvSpPr>
        <p:spPr>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11</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5486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Task Assigned </a:t>
            </a:r>
            <a:endPar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 name="TextBox 3">
            <a:extLst>
              <a:ext uri="{FF2B5EF4-FFF2-40B4-BE49-F238E27FC236}">
                <a16:creationId xmlns:a16="http://schemas.microsoft.com/office/drawing/2014/main" id="{20E092C6-8BA8-29A6-1DDB-B9BBFEF12F0A}"/>
              </a:ext>
            </a:extLst>
          </p:cNvPr>
          <p:cNvSpPr txBox="1"/>
          <p:nvPr/>
        </p:nvSpPr>
        <p:spPr>
          <a:xfrm>
            <a:off x="543589" y="857926"/>
            <a:ext cx="1518364" cy="369332"/>
          </a:xfrm>
          <a:prstGeom prst="rect">
            <a:avLst/>
          </a:prstGeom>
          <a:noFill/>
        </p:spPr>
        <p:txBody>
          <a:bodyPr wrap="none" rtlCol="0">
            <a:spAutoFit/>
          </a:bodyPr>
          <a:lstStyle/>
          <a:p>
            <a:r>
              <a:rPr lang="en-IN" sz="1800" b="1" dirty="0">
                <a:latin typeface="Times New Roman" panose="02020603050405020304" pitchFamily="18" charset="0"/>
                <a:cs typeface="Times New Roman" panose="02020603050405020304" pitchFamily="18" charset="0"/>
              </a:rPr>
              <a:t>Third Week :</a:t>
            </a:r>
          </a:p>
        </p:txBody>
      </p:sp>
      <p:pic>
        <p:nvPicPr>
          <p:cNvPr id="5" name="Picture 4">
            <a:extLst>
              <a:ext uri="{FF2B5EF4-FFF2-40B4-BE49-F238E27FC236}">
                <a16:creationId xmlns:a16="http://schemas.microsoft.com/office/drawing/2014/main" id="{2361DF08-01AB-71B0-E4FF-E30BFF403967}"/>
              </a:ext>
            </a:extLst>
          </p:cNvPr>
          <p:cNvPicPr>
            <a:picLocks noChangeAspect="1"/>
          </p:cNvPicPr>
          <p:nvPr/>
        </p:nvPicPr>
        <p:blipFill>
          <a:blip r:embed="rId3"/>
          <a:stretch>
            <a:fillRect/>
          </a:stretch>
        </p:blipFill>
        <p:spPr>
          <a:xfrm>
            <a:off x="4021464" y="3904622"/>
            <a:ext cx="900671" cy="900671"/>
          </a:xfrm>
          <a:prstGeom prst="rect">
            <a:avLst/>
          </a:prstGeom>
        </p:spPr>
      </p:pic>
      <p:sp>
        <p:nvSpPr>
          <p:cNvPr id="6" name="TextBox 5">
            <a:extLst>
              <a:ext uri="{FF2B5EF4-FFF2-40B4-BE49-F238E27FC236}">
                <a16:creationId xmlns:a16="http://schemas.microsoft.com/office/drawing/2014/main" id="{4FE2EB36-E6B7-E289-23B5-51A447534E05}"/>
              </a:ext>
            </a:extLst>
          </p:cNvPr>
          <p:cNvSpPr txBox="1"/>
          <p:nvPr/>
        </p:nvSpPr>
        <p:spPr>
          <a:xfrm>
            <a:off x="3493006" y="4747798"/>
            <a:ext cx="1957586" cy="338554"/>
          </a:xfrm>
          <a:prstGeom prst="rect">
            <a:avLst/>
          </a:prstGeom>
          <a:noFill/>
        </p:spPr>
        <p:txBody>
          <a:bodyPr wrap="square" rtlCol="0">
            <a:spAutoFit/>
          </a:bodyPr>
          <a:lstStyle/>
          <a:p>
            <a:r>
              <a:rPr lang="en-IN" sz="1600" dirty="0">
                <a:solidFill>
                  <a:schemeClr val="bg2"/>
                </a:solidFill>
                <a:latin typeface="Times New Roman" panose="02020603050405020304" pitchFamily="18" charset="0"/>
                <a:ea typeface="Roboto" panose="02000000000000000000"/>
                <a:cs typeface="Times New Roman" panose="02020603050405020304" pitchFamily="18" charset="0"/>
                <a:sym typeface="Roboto" panose="02000000000000000000"/>
              </a:rPr>
              <a:t>Figure 4 : MongoDB</a:t>
            </a:r>
          </a:p>
        </p:txBody>
      </p:sp>
    </p:spTree>
    <p:extLst>
      <p:ext uri="{BB962C8B-B14F-4D97-AF65-F5344CB8AC3E}">
        <p14:creationId xmlns:p14="http://schemas.microsoft.com/office/powerpoint/2010/main" val="3624696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6"/>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p:txBody>
      </p:sp>
      <p:sp>
        <p:nvSpPr>
          <p:cNvPr id="3" name="Text Placeholder 2">
            <a:extLst>
              <a:ext uri="{FF2B5EF4-FFF2-40B4-BE49-F238E27FC236}">
                <a16:creationId xmlns:a16="http://schemas.microsoft.com/office/drawing/2014/main" id="{1B1FDE86-294A-57D1-B70B-9CC34FFA2DD6}"/>
              </a:ext>
            </a:extLst>
          </p:cNvPr>
          <p:cNvSpPr>
            <a:spLocks noGrp="1"/>
          </p:cNvSpPr>
          <p:nvPr>
            <p:ph type="body" idx="2"/>
          </p:nvPr>
        </p:nvSpPr>
        <p:spPr>
          <a:xfrm>
            <a:off x="471900" y="1186174"/>
            <a:ext cx="8222250" cy="3856324"/>
          </a:xfrm>
        </p:spPr>
        <p:txBody>
          <a:bodyPr/>
          <a:lstStyle/>
          <a:p>
            <a:pPr>
              <a:lnSpc>
                <a:spcPct val="150000"/>
              </a:lnSpc>
              <a:buClrTx/>
            </a:pPr>
            <a:r>
              <a:rPr lang="en-US" sz="1600" dirty="0">
                <a:solidFill>
                  <a:schemeClr val="bg2"/>
                </a:solidFill>
                <a:latin typeface="Times New Roman" panose="02020603050405020304" pitchFamily="18" charset="0"/>
                <a:cs typeface="Times New Roman" panose="02020603050405020304" pitchFamily="18" charset="0"/>
              </a:rPr>
              <a:t>I started working on my project “</a:t>
            </a:r>
            <a:r>
              <a:rPr lang="en-US" sz="1600" b="1" dirty="0">
                <a:solidFill>
                  <a:schemeClr val="bg2"/>
                </a:solidFill>
                <a:latin typeface="Times New Roman" panose="02020603050405020304" pitchFamily="18" charset="0"/>
                <a:cs typeface="Times New Roman" panose="02020603050405020304" pitchFamily="18" charset="0"/>
              </a:rPr>
              <a:t>Realtor</a:t>
            </a:r>
            <a:r>
              <a:rPr lang="en-US" sz="1600" dirty="0">
                <a:solidFill>
                  <a:schemeClr val="bg2"/>
                </a:solidFill>
                <a:latin typeface="Times New Roman" panose="02020603050405020304" pitchFamily="18" charset="0"/>
                <a:cs typeface="Times New Roman" panose="02020603050405020304" pitchFamily="18" charset="0"/>
              </a:rPr>
              <a:t>” using React and </a:t>
            </a:r>
            <a:r>
              <a:rPr lang="en-US" sz="1600" dirty="0" err="1">
                <a:solidFill>
                  <a:schemeClr val="bg2"/>
                </a:solidFill>
                <a:latin typeface="Times New Roman" panose="02020603050405020304" pitchFamily="18" charset="0"/>
                <a:cs typeface="Times New Roman" panose="02020603050405020304" pitchFamily="18" charset="0"/>
              </a:rPr>
              <a:t>Tailwindcss</a:t>
            </a:r>
            <a:r>
              <a:rPr lang="en-US" sz="1600" dirty="0">
                <a:solidFill>
                  <a:schemeClr val="bg2"/>
                </a:solidFill>
                <a:latin typeface="Times New Roman" panose="02020603050405020304" pitchFamily="18" charset="0"/>
                <a:cs typeface="Times New Roman" panose="02020603050405020304" pitchFamily="18" charset="0"/>
              </a:rPr>
              <a:t>.</a:t>
            </a:r>
          </a:p>
          <a:p>
            <a:pPr>
              <a:lnSpc>
                <a:spcPct val="150000"/>
              </a:lnSpc>
              <a:buClrTx/>
            </a:pPr>
            <a:r>
              <a:rPr lang="en-US" sz="1600" dirty="0">
                <a:solidFill>
                  <a:schemeClr val="bg2"/>
                </a:solidFill>
                <a:latin typeface="Times New Roman" panose="02020603050405020304" pitchFamily="18" charset="0"/>
                <a:cs typeface="Times New Roman" panose="02020603050405020304" pitchFamily="18" charset="0"/>
              </a:rPr>
              <a:t>The Realtor website is a platform for browsing and managing real estate listings. It allows users to view property details, create accounts, and interact with listings, providing a comprehensive solution for those looking to buy or rent properties.</a:t>
            </a:r>
            <a:endParaRPr lang="en-US" sz="1600" b="1" dirty="0">
              <a:solidFill>
                <a:schemeClr val="bg2"/>
              </a:solidFill>
              <a:latin typeface="Times New Roman" panose="02020603050405020304" pitchFamily="18" charset="0"/>
              <a:cs typeface="Times New Roman" panose="02020603050405020304" pitchFamily="18" charset="0"/>
            </a:endParaRPr>
          </a:p>
          <a:p>
            <a:pPr>
              <a:lnSpc>
                <a:spcPct val="100000"/>
              </a:lnSpc>
              <a:buClrTx/>
            </a:pPr>
            <a:r>
              <a:rPr lang="en-US" sz="1600" b="1" dirty="0">
                <a:solidFill>
                  <a:schemeClr val="bg2"/>
                </a:solidFill>
                <a:latin typeface="Times New Roman" panose="02020603050405020304" pitchFamily="18" charset="0"/>
                <a:cs typeface="Times New Roman" panose="02020603050405020304" pitchFamily="18" charset="0"/>
              </a:rPr>
              <a:t>Key features </a:t>
            </a:r>
            <a:r>
              <a:rPr lang="en-US" sz="1600" dirty="0">
                <a:solidFill>
                  <a:schemeClr val="bg2"/>
                </a:solidFill>
                <a:latin typeface="Times New Roman" panose="02020603050405020304" pitchFamily="18" charset="0"/>
                <a:cs typeface="Times New Roman" panose="02020603050405020304" pitchFamily="18" charset="0"/>
              </a:rPr>
              <a:t>:</a:t>
            </a:r>
          </a:p>
          <a:p>
            <a:pPr lvl="1">
              <a:lnSpc>
                <a:spcPct val="100000"/>
              </a:lnSpc>
              <a:buClrTx/>
            </a:pPr>
            <a:r>
              <a:rPr lang="en-US" sz="1400" dirty="0">
                <a:solidFill>
                  <a:schemeClr val="bg2"/>
                </a:solidFill>
                <a:latin typeface="Times New Roman" panose="02020603050405020304" pitchFamily="18" charset="0"/>
                <a:cs typeface="Times New Roman" panose="02020603050405020304" pitchFamily="18" charset="0"/>
              </a:rPr>
              <a:t>User Authentication</a:t>
            </a:r>
          </a:p>
          <a:p>
            <a:pPr lvl="1">
              <a:lnSpc>
                <a:spcPct val="100000"/>
              </a:lnSpc>
              <a:buClrTx/>
            </a:pPr>
            <a:r>
              <a:rPr lang="en-US" sz="1400" dirty="0">
                <a:solidFill>
                  <a:schemeClr val="bg2"/>
                </a:solidFill>
                <a:latin typeface="Times New Roman" panose="02020603050405020304" pitchFamily="18" charset="0"/>
                <a:cs typeface="Times New Roman" panose="02020603050405020304" pitchFamily="18" charset="0"/>
              </a:rPr>
              <a:t>Property Listings</a:t>
            </a:r>
          </a:p>
          <a:p>
            <a:pPr lvl="1">
              <a:lnSpc>
                <a:spcPct val="100000"/>
              </a:lnSpc>
              <a:buClrTx/>
            </a:pPr>
            <a:r>
              <a:rPr lang="en-US" sz="1400" dirty="0">
                <a:solidFill>
                  <a:schemeClr val="bg2"/>
                </a:solidFill>
                <a:latin typeface="Times New Roman" panose="02020603050405020304" pitchFamily="18" charset="0"/>
                <a:cs typeface="Times New Roman" panose="02020603050405020304" pitchFamily="18" charset="0"/>
              </a:rPr>
              <a:t>Property Management</a:t>
            </a:r>
          </a:p>
          <a:p>
            <a:pPr lvl="1">
              <a:lnSpc>
                <a:spcPct val="100000"/>
              </a:lnSpc>
              <a:buClrTx/>
            </a:pPr>
            <a:r>
              <a:rPr lang="en-US" sz="1400" dirty="0">
                <a:solidFill>
                  <a:schemeClr val="bg2"/>
                </a:solidFill>
                <a:latin typeface="Times New Roman" panose="02020603050405020304" pitchFamily="18" charset="0"/>
                <a:cs typeface="Times New Roman" panose="02020603050405020304" pitchFamily="18" charset="0"/>
              </a:rPr>
              <a:t>Responsive Design</a:t>
            </a:r>
          </a:p>
        </p:txBody>
      </p:sp>
      <p:sp>
        <p:nvSpPr>
          <p:cNvPr id="110" name="Google Shape;110;p6"/>
          <p:cNvSpPr txBox="1">
            <a:spLocks noGrp="1"/>
          </p:cNvSpPr>
          <p:nvPr>
            <p:ph type="sldNum" idx="12"/>
          </p:nvPr>
        </p:nvSpPr>
        <p:spPr>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12</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5486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Task Assigned </a:t>
            </a:r>
            <a:endPar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 name="TextBox 3">
            <a:extLst>
              <a:ext uri="{FF2B5EF4-FFF2-40B4-BE49-F238E27FC236}">
                <a16:creationId xmlns:a16="http://schemas.microsoft.com/office/drawing/2014/main" id="{20E092C6-8BA8-29A6-1DDB-B9BBFEF12F0A}"/>
              </a:ext>
            </a:extLst>
          </p:cNvPr>
          <p:cNvSpPr txBox="1"/>
          <p:nvPr/>
        </p:nvSpPr>
        <p:spPr>
          <a:xfrm>
            <a:off x="449850" y="863567"/>
            <a:ext cx="1633781" cy="369332"/>
          </a:xfrm>
          <a:prstGeom prst="rect">
            <a:avLst/>
          </a:prstGeom>
          <a:noFill/>
        </p:spPr>
        <p:txBody>
          <a:bodyPr wrap="none" rtlCol="0">
            <a:spAutoFit/>
          </a:bodyPr>
          <a:lstStyle/>
          <a:p>
            <a:r>
              <a:rPr lang="en-IN" sz="1800" b="1" dirty="0">
                <a:latin typeface="Times New Roman" panose="02020603050405020304" pitchFamily="18" charset="0"/>
                <a:cs typeface="Times New Roman" panose="02020603050405020304" pitchFamily="18" charset="0"/>
              </a:rPr>
              <a:t>Fourth Week :</a:t>
            </a:r>
          </a:p>
        </p:txBody>
      </p:sp>
    </p:spTree>
    <p:extLst>
      <p:ext uri="{BB962C8B-B14F-4D97-AF65-F5344CB8AC3E}">
        <p14:creationId xmlns:p14="http://schemas.microsoft.com/office/powerpoint/2010/main" val="1478461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13</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7010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Result</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of the Assigned Task  </a:t>
            </a:r>
          </a:p>
        </p:txBody>
      </p:sp>
      <p:sp>
        <p:nvSpPr>
          <p:cNvPr id="7" name="TextBox 6">
            <a:extLst>
              <a:ext uri="{FF2B5EF4-FFF2-40B4-BE49-F238E27FC236}">
                <a16:creationId xmlns:a16="http://schemas.microsoft.com/office/drawing/2014/main" id="{FAB2BC86-35CE-74A7-3877-D41B1701EEC8}"/>
              </a:ext>
            </a:extLst>
          </p:cNvPr>
          <p:cNvSpPr txBox="1"/>
          <p:nvPr/>
        </p:nvSpPr>
        <p:spPr>
          <a:xfrm>
            <a:off x="3202875" y="4541734"/>
            <a:ext cx="2528256" cy="307777"/>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5 : Home Page of Realtor</a:t>
            </a:r>
          </a:p>
        </p:txBody>
      </p:sp>
      <p:pic>
        <p:nvPicPr>
          <p:cNvPr id="4" name="Picture 3">
            <a:extLst>
              <a:ext uri="{FF2B5EF4-FFF2-40B4-BE49-F238E27FC236}">
                <a16:creationId xmlns:a16="http://schemas.microsoft.com/office/drawing/2014/main" id="{7DA5BBF1-6AE2-C27B-7ECA-F997577B3489}"/>
              </a:ext>
            </a:extLst>
          </p:cNvPr>
          <p:cNvPicPr>
            <a:picLocks noChangeAspect="1"/>
          </p:cNvPicPr>
          <p:nvPr/>
        </p:nvPicPr>
        <p:blipFill>
          <a:blip r:embed="rId3"/>
          <a:stretch>
            <a:fillRect/>
          </a:stretch>
        </p:blipFill>
        <p:spPr>
          <a:xfrm>
            <a:off x="1066687" y="909579"/>
            <a:ext cx="7010626" cy="3560255"/>
          </a:xfrm>
          <a:prstGeom prst="rect">
            <a:avLst/>
          </a:prstGeom>
        </p:spPr>
      </p:pic>
    </p:spTree>
    <p:extLst>
      <p:ext uri="{BB962C8B-B14F-4D97-AF65-F5344CB8AC3E}">
        <p14:creationId xmlns:p14="http://schemas.microsoft.com/office/powerpoint/2010/main" val="1281805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14</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7010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Result</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of the Assigned Task  </a:t>
            </a:r>
          </a:p>
        </p:txBody>
      </p:sp>
      <p:sp>
        <p:nvSpPr>
          <p:cNvPr id="7" name="TextBox 6">
            <a:extLst>
              <a:ext uri="{FF2B5EF4-FFF2-40B4-BE49-F238E27FC236}">
                <a16:creationId xmlns:a16="http://schemas.microsoft.com/office/drawing/2014/main" id="{FAB2BC86-35CE-74A7-3877-D41B1701EEC8}"/>
              </a:ext>
            </a:extLst>
          </p:cNvPr>
          <p:cNvSpPr txBox="1"/>
          <p:nvPr/>
        </p:nvSpPr>
        <p:spPr>
          <a:xfrm>
            <a:off x="3202873" y="4600395"/>
            <a:ext cx="2606804" cy="307777"/>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6 : Login Page of Realtor</a:t>
            </a:r>
          </a:p>
        </p:txBody>
      </p:sp>
      <p:pic>
        <p:nvPicPr>
          <p:cNvPr id="3" name="Picture 2">
            <a:extLst>
              <a:ext uri="{FF2B5EF4-FFF2-40B4-BE49-F238E27FC236}">
                <a16:creationId xmlns:a16="http://schemas.microsoft.com/office/drawing/2014/main" id="{DCA6818F-FD45-E85E-7945-07524DE508EC}"/>
              </a:ext>
            </a:extLst>
          </p:cNvPr>
          <p:cNvPicPr>
            <a:picLocks noChangeAspect="1"/>
          </p:cNvPicPr>
          <p:nvPr/>
        </p:nvPicPr>
        <p:blipFill>
          <a:blip r:embed="rId3"/>
          <a:stretch>
            <a:fillRect/>
          </a:stretch>
        </p:blipFill>
        <p:spPr>
          <a:xfrm>
            <a:off x="1102075" y="1098172"/>
            <a:ext cx="6928624" cy="3502223"/>
          </a:xfrm>
          <a:prstGeom prst="rect">
            <a:avLst/>
          </a:prstGeom>
        </p:spPr>
      </p:pic>
    </p:spTree>
    <p:extLst>
      <p:ext uri="{BB962C8B-B14F-4D97-AF65-F5344CB8AC3E}">
        <p14:creationId xmlns:p14="http://schemas.microsoft.com/office/powerpoint/2010/main" val="2967079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15</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7010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Result</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of the Assigned Task  </a:t>
            </a:r>
          </a:p>
        </p:txBody>
      </p:sp>
      <p:sp>
        <p:nvSpPr>
          <p:cNvPr id="7" name="TextBox 6">
            <a:extLst>
              <a:ext uri="{FF2B5EF4-FFF2-40B4-BE49-F238E27FC236}">
                <a16:creationId xmlns:a16="http://schemas.microsoft.com/office/drawing/2014/main" id="{FAB2BC86-35CE-74A7-3877-D41B1701EEC8}"/>
              </a:ext>
            </a:extLst>
          </p:cNvPr>
          <p:cNvSpPr txBox="1"/>
          <p:nvPr/>
        </p:nvSpPr>
        <p:spPr>
          <a:xfrm>
            <a:off x="3168409" y="4601310"/>
            <a:ext cx="2597186" cy="307777"/>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7 : Signup Page of Realtor</a:t>
            </a:r>
          </a:p>
        </p:txBody>
      </p:sp>
      <p:pic>
        <p:nvPicPr>
          <p:cNvPr id="3" name="Picture 2">
            <a:extLst>
              <a:ext uri="{FF2B5EF4-FFF2-40B4-BE49-F238E27FC236}">
                <a16:creationId xmlns:a16="http://schemas.microsoft.com/office/drawing/2014/main" id="{4C67DB4D-6967-7CD9-CA50-3E7DFD4B12F6}"/>
              </a:ext>
            </a:extLst>
          </p:cNvPr>
          <p:cNvPicPr>
            <a:picLocks noChangeAspect="1"/>
          </p:cNvPicPr>
          <p:nvPr/>
        </p:nvPicPr>
        <p:blipFill>
          <a:blip r:embed="rId3"/>
          <a:stretch>
            <a:fillRect/>
          </a:stretch>
        </p:blipFill>
        <p:spPr>
          <a:xfrm>
            <a:off x="1219197" y="1112829"/>
            <a:ext cx="6705602" cy="3389607"/>
          </a:xfrm>
          <a:prstGeom prst="rect">
            <a:avLst/>
          </a:prstGeom>
        </p:spPr>
      </p:pic>
    </p:spTree>
    <p:extLst>
      <p:ext uri="{BB962C8B-B14F-4D97-AF65-F5344CB8AC3E}">
        <p14:creationId xmlns:p14="http://schemas.microsoft.com/office/powerpoint/2010/main" val="2380410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16</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7010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Result</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of the Assigned Task  </a:t>
            </a:r>
          </a:p>
        </p:txBody>
      </p:sp>
      <p:sp>
        <p:nvSpPr>
          <p:cNvPr id="7" name="TextBox 6">
            <a:extLst>
              <a:ext uri="{FF2B5EF4-FFF2-40B4-BE49-F238E27FC236}">
                <a16:creationId xmlns:a16="http://schemas.microsoft.com/office/drawing/2014/main" id="{FAB2BC86-35CE-74A7-3877-D41B1701EEC8}"/>
              </a:ext>
            </a:extLst>
          </p:cNvPr>
          <p:cNvSpPr txBox="1"/>
          <p:nvPr/>
        </p:nvSpPr>
        <p:spPr>
          <a:xfrm>
            <a:off x="3056999" y="4679258"/>
            <a:ext cx="2820003" cy="307777"/>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8 : Reset password of Realtor</a:t>
            </a:r>
          </a:p>
        </p:txBody>
      </p:sp>
      <p:pic>
        <p:nvPicPr>
          <p:cNvPr id="3" name="Picture 2">
            <a:extLst>
              <a:ext uri="{FF2B5EF4-FFF2-40B4-BE49-F238E27FC236}">
                <a16:creationId xmlns:a16="http://schemas.microsoft.com/office/drawing/2014/main" id="{198B1EAB-2AEA-6E9E-0356-23636B21F310}"/>
              </a:ext>
            </a:extLst>
          </p:cNvPr>
          <p:cNvPicPr>
            <a:picLocks noChangeAspect="1"/>
          </p:cNvPicPr>
          <p:nvPr/>
        </p:nvPicPr>
        <p:blipFill>
          <a:blip r:embed="rId3"/>
          <a:stretch>
            <a:fillRect/>
          </a:stretch>
        </p:blipFill>
        <p:spPr>
          <a:xfrm>
            <a:off x="899531" y="1061487"/>
            <a:ext cx="7344937" cy="3617771"/>
          </a:xfrm>
          <a:prstGeom prst="rect">
            <a:avLst/>
          </a:prstGeom>
        </p:spPr>
      </p:pic>
    </p:spTree>
    <p:extLst>
      <p:ext uri="{BB962C8B-B14F-4D97-AF65-F5344CB8AC3E}">
        <p14:creationId xmlns:p14="http://schemas.microsoft.com/office/powerpoint/2010/main" val="1412993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17</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7010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Result</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of the Assigned Task  </a:t>
            </a:r>
          </a:p>
        </p:txBody>
      </p:sp>
      <p:sp>
        <p:nvSpPr>
          <p:cNvPr id="7" name="TextBox 6">
            <a:extLst>
              <a:ext uri="{FF2B5EF4-FFF2-40B4-BE49-F238E27FC236}">
                <a16:creationId xmlns:a16="http://schemas.microsoft.com/office/drawing/2014/main" id="{FAB2BC86-35CE-74A7-3877-D41B1701EEC8}"/>
              </a:ext>
            </a:extLst>
          </p:cNvPr>
          <p:cNvSpPr txBox="1"/>
          <p:nvPr/>
        </p:nvSpPr>
        <p:spPr>
          <a:xfrm>
            <a:off x="2988070" y="4629612"/>
            <a:ext cx="3052439" cy="307777"/>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9 : Create listing Page of Realtor</a:t>
            </a:r>
          </a:p>
        </p:txBody>
      </p:sp>
      <p:pic>
        <p:nvPicPr>
          <p:cNvPr id="3" name="Picture 2">
            <a:extLst>
              <a:ext uri="{FF2B5EF4-FFF2-40B4-BE49-F238E27FC236}">
                <a16:creationId xmlns:a16="http://schemas.microsoft.com/office/drawing/2014/main" id="{71A48DC6-631E-038A-F578-85D451D894B5}"/>
              </a:ext>
            </a:extLst>
          </p:cNvPr>
          <p:cNvPicPr>
            <a:picLocks noChangeAspect="1"/>
          </p:cNvPicPr>
          <p:nvPr/>
        </p:nvPicPr>
        <p:blipFill>
          <a:blip r:embed="rId3"/>
          <a:stretch>
            <a:fillRect/>
          </a:stretch>
        </p:blipFill>
        <p:spPr>
          <a:xfrm>
            <a:off x="1050462" y="892959"/>
            <a:ext cx="7043070" cy="3516030"/>
          </a:xfrm>
          <a:prstGeom prst="rect">
            <a:avLst/>
          </a:prstGeom>
        </p:spPr>
      </p:pic>
    </p:spTree>
    <p:extLst>
      <p:ext uri="{BB962C8B-B14F-4D97-AF65-F5344CB8AC3E}">
        <p14:creationId xmlns:p14="http://schemas.microsoft.com/office/powerpoint/2010/main" val="10031565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18</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7010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Result</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of the Assigned Task  </a:t>
            </a:r>
          </a:p>
        </p:txBody>
      </p:sp>
      <p:sp>
        <p:nvSpPr>
          <p:cNvPr id="11" name="TextBox 10">
            <a:extLst>
              <a:ext uri="{FF2B5EF4-FFF2-40B4-BE49-F238E27FC236}">
                <a16:creationId xmlns:a16="http://schemas.microsoft.com/office/drawing/2014/main" id="{4691F0AE-3431-2F83-D723-499B499F2A16}"/>
              </a:ext>
            </a:extLst>
          </p:cNvPr>
          <p:cNvSpPr txBox="1"/>
          <p:nvPr/>
        </p:nvSpPr>
        <p:spPr>
          <a:xfrm>
            <a:off x="2988873" y="4781446"/>
            <a:ext cx="3166251" cy="307777"/>
          </a:xfrm>
          <a:prstGeom prst="rect">
            <a:avLst/>
          </a:prstGeom>
          <a:noFill/>
        </p:spPr>
        <p:txBody>
          <a:bodyPr wrap="none" rtlCol="0">
            <a:spAutoFit/>
          </a:bodyPr>
          <a:lstStyle/>
          <a:p>
            <a:pPr algn="ctr"/>
            <a:r>
              <a:rPr lang="en-IN" dirty="0">
                <a:latin typeface="Times New Roman" panose="02020603050405020304" pitchFamily="18" charset="0"/>
                <a:cs typeface="Times New Roman" panose="02020603050405020304" pitchFamily="18" charset="0"/>
              </a:rPr>
              <a:t>Figure  10 : Users Profile Page of Realtor</a:t>
            </a:r>
          </a:p>
        </p:txBody>
      </p:sp>
      <p:pic>
        <p:nvPicPr>
          <p:cNvPr id="3" name="Picture 2">
            <a:extLst>
              <a:ext uri="{FF2B5EF4-FFF2-40B4-BE49-F238E27FC236}">
                <a16:creationId xmlns:a16="http://schemas.microsoft.com/office/drawing/2014/main" id="{F22F4559-B51E-E294-E614-1CF924FF4EF5}"/>
              </a:ext>
            </a:extLst>
          </p:cNvPr>
          <p:cNvPicPr>
            <a:picLocks noChangeAspect="1"/>
          </p:cNvPicPr>
          <p:nvPr/>
        </p:nvPicPr>
        <p:blipFill>
          <a:blip r:embed="rId3"/>
          <a:stretch>
            <a:fillRect/>
          </a:stretch>
        </p:blipFill>
        <p:spPr>
          <a:xfrm>
            <a:off x="825188" y="942955"/>
            <a:ext cx="7493620" cy="3752668"/>
          </a:xfrm>
          <a:prstGeom prst="rect">
            <a:avLst/>
          </a:prstGeom>
        </p:spPr>
      </p:pic>
    </p:spTree>
    <p:extLst>
      <p:ext uri="{BB962C8B-B14F-4D97-AF65-F5344CB8AC3E}">
        <p14:creationId xmlns:p14="http://schemas.microsoft.com/office/powerpoint/2010/main" val="33636588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19</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7010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Result</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of the Assigned Task  </a:t>
            </a:r>
          </a:p>
        </p:txBody>
      </p:sp>
      <p:sp>
        <p:nvSpPr>
          <p:cNvPr id="7" name="TextBox 6">
            <a:extLst>
              <a:ext uri="{FF2B5EF4-FFF2-40B4-BE49-F238E27FC236}">
                <a16:creationId xmlns:a16="http://schemas.microsoft.com/office/drawing/2014/main" id="{FAB2BC86-35CE-74A7-3877-D41B1701EEC8}"/>
              </a:ext>
            </a:extLst>
          </p:cNvPr>
          <p:cNvSpPr txBox="1"/>
          <p:nvPr/>
        </p:nvSpPr>
        <p:spPr>
          <a:xfrm>
            <a:off x="2995287" y="4738534"/>
            <a:ext cx="3153427" cy="307777"/>
          </a:xfrm>
          <a:prstGeom prst="rect">
            <a:avLst/>
          </a:prstGeom>
          <a:noFill/>
        </p:spPr>
        <p:txBody>
          <a:bodyPr wrap="none" rtlCol="0">
            <a:spAutoFit/>
          </a:bodyPr>
          <a:lstStyle/>
          <a:p>
            <a:pPr algn="ctr"/>
            <a:r>
              <a:rPr lang="en-IN" dirty="0">
                <a:latin typeface="Times New Roman" panose="02020603050405020304" pitchFamily="18" charset="0"/>
                <a:cs typeface="Times New Roman" panose="02020603050405020304" pitchFamily="18" charset="0"/>
              </a:rPr>
              <a:t>Figure 11 : House details Page of Realtor</a:t>
            </a:r>
          </a:p>
        </p:txBody>
      </p:sp>
      <p:pic>
        <p:nvPicPr>
          <p:cNvPr id="4" name="Picture 3">
            <a:extLst>
              <a:ext uri="{FF2B5EF4-FFF2-40B4-BE49-F238E27FC236}">
                <a16:creationId xmlns:a16="http://schemas.microsoft.com/office/drawing/2014/main" id="{12251FD4-2FC9-B103-5789-F9DE09EB3DFC}"/>
              </a:ext>
            </a:extLst>
          </p:cNvPr>
          <p:cNvPicPr>
            <a:picLocks noChangeAspect="1"/>
          </p:cNvPicPr>
          <p:nvPr/>
        </p:nvPicPr>
        <p:blipFill>
          <a:blip r:embed="rId3"/>
          <a:stretch>
            <a:fillRect/>
          </a:stretch>
        </p:blipFill>
        <p:spPr>
          <a:xfrm>
            <a:off x="951569" y="1028027"/>
            <a:ext cx="7240860" cy="3667596"/>
          </a:xfrm>
          <a:prstGeom prst="rect">
            <a:avLst/>
          </a:prstGeom>
        </p:spPr>
      </p:pic>
    </p:spTree>
    <p:extLst>
      <p:ext uri="{BB962C8B-B14F-4D97-AF65-F5344CB8AC3E}">
        <p14:creationId xmlns:p14="http://schemas.microsoft.com/office/powerpoint/2010/main" val="1266143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9" name="Google Shape;79;p2"/>
          <p:cNvSpPr txBox="1">
            <a:spLocks noGrp="1"/>
          </p:cNvSpPr>
          <p:nvPr>
            <p:ph type="body" idx="1"/>
          </p:nvPr>
        </p:nvSpPr>
        <p:spPr>
          <a:xfrm>
            <a:off x="0" y="821803"/>
            <a:ext cx="9144000" cy="4321697"/>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chemeClr val="dk2"/>
              </a:buClr>
              <a:buSzPts val="2000"/>
              <a:buFont typeface="Arial" panose="020B0604020202020204" pitchFamily="34" charset="0"/>
              <a:buChar char="•"/>
            </a:pPr>
            <a:r>
              <a:rPr lang="en-GB" sz="2000"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rPr>
              <a:t>About the Company </a:t>
            </a:r>
          </a:p>
          <a:p>
            <a:pPr marL="457200" lvl="0" indent="-355600" algn="l" rtl="0">
              <a:lnSpc>
                <a:spcPct val="115000"/>
              </a:lnSpc>
              <a:spcBef>
                <a:spcPts val="0"/>
              </a:spcBef>
              <a:spcAft>
                <a:spcPts val="0"/>
              </a:spcAft>
              <a:buClr>
                <a:schemeClr val="dk2"/>
              </a:buClr>
              <a:buSzPts val="2000"/>
              <a:buFont typeface="Arial" panose="020B0604020202020204" pitchFamily="34" charset="0"/>
              <a:buChar char="•"/>
            </a:pPr>
            <a:r>
              <a:rPr lang="en-GB" sz="2000"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rPr>
              <a:t>Internship Objectives</a:t>
            </a:r>
          </a:p>
          <a:p>
            <a:pPr marL="457200" lvl="0" indent="-355600" algn="l" rtl="0">
              <a:lnSpc>
                <a:spcPct val="115000"/>
              </a:lnSpc>
              <a:spcBef>
                <a:spcPts val="0"/>
              </a:spcBef>
              <a:spcAft>
                <a:spcPts val="0"/>
              </a:spcAft>
              <a:buClr>
                <a:schemeClr val="dk2"/>
              </a:buClr>
              <a:buSzPts val="2000"/>
              <a:buFont typeface="Arial" panose="020B0604020202020204" pitchFamily="34" charset="0"/>
              <a:buChar char="•"/>
            </a:pPr>
            <a:r>
              <a:rPr lang="en-GB" sz="2000"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rPr>
              <a:t>Internship Details</a:t>
            </a:r>
          </a:p>
          <a:p>
            <a:pPr indent="-355600">
              <a:buClr>
                <a:schemeClr val="dk2"/>
              </a:buClr>
              <a:buSzPts val="2000"/>
              <a:buFont typeface="Arial" panose="020B0604020202020204" pitchFamily="34" charset="0"/>
              <a:buChar char="•"/>
            </a:pPr>
            <a:r>
              <a:rPr lang="en-IN" sz="2000"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rPr>
              <a:t>About Training  </a:t>
            </a:r>
            <a:endParaRPr sz="2000"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55600" algn="l" rtl="0">
              <a:lnSpc>
                <a:spcPct val="115000"/>
              </a:lnSpc>
              <a:spcBef>
                <a:spcPts val="0"/>
              </a:spcBef>
              <a:spcAft>
                <a:spcPts val="0"/>
              </a:spcAft>
              <a:buClr>
                <a:schemeClr val="dk2"/>
              </a:buClr>
              <a:buSzPts val="2000"/>
              <a:buFont typeface="Arial" panose="020B0604020202020204" pitchFamily="34" charset="0"/>
              <a:buChar char="•"/>
            </a:pPr>
            <a:r>
              <a:rPr lang="en-GB" sz="2000"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rPr>
              <a:t>Task Assigned</a:t>
            </a:r>
          </a:p>
          <a:p>
            <a:pPr indent="-355600">
              <a:buClr>
                <a:schemeClr val="dk2"/>
              </a:buClr>
              <a:buSzPts val="2000"/>
              <a:buFont typeface="Arial" panose="020B0604020202020204" pitchFamily="34" charset="0"/>
              <a:buChar char="•"/>
            </a:pPr>
            <a:r>
              <a:rPr lang="en-GB" sz="2000"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rPr>
              <a:t>Result of the Assigned Task</a:t>
            </a:r>
          </a:p>
          <a:p>
            <a:pPr marL="457200" lvl="0" indent="-355600" algn="l" rtl="0">
              <a:lnSpc>
                <a:spcPct val="115000"/>
              </a:lnSpc>
              <a:spcBef>
                <a:spcPts val="0"/>
              </a:spcBef>
              <a:spcAft>
                <a:spcPts val="0"/>
              </a:spcAft>
              <a:buClr>
                <a:schemeClr val="dk2"/>
              </a:buClr>
              <a:buSzPts val="2000"/>
              <a:buFont typeface="Arial" panose="020B0604020202020204" pitchFamily="34" charset="0"/>
              <a:buChar char="•"/>
            </a:pPr>
            <a:r>
              <a:rPr lang="en-GB" sz="2000"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rPr>
              <a:t>Internship Outcomes</a:t>
            </a:r>
            <a:endParaRPr sz="2000"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0" name="Google Shape;80;p2"/>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2</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81" name="Google Shape;81;p2"/>
          <p:cNvSpPr/>
          <p:nvPr/>
        </p:nvSpPr>
        <p:spPr>
          <a:xfrm>
            <a:off x="383765" y="171438"/>
            <a:ext cx="1563248"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Contents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20</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7010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Result</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of the Assigned Task  </a:t>
            </a:r>
          </a:p>
        </p:txBody>
      </p:sp>
      <p:sp>
        <p:nvSpPr>
          <p:cNvPr id="8" name="TextBox 7">
            <a:extLst>
              <a:ext uri="{FF2B5EF4-FFF2-40B4-BE49-F238E27FC236}">
                <a16:creationId xmlns:a16="http://schemas.microsoft.com/office/drawing/2014/main" id="{3E6ECACB-AC24-C488-1BCF-9394215156E5}"/>
              </a:ext>
            </a:extLst>
          </p:cNvPr>
          <p:cNvSpPr txBox="1"/>
          <p:nvPr/>
        </p:nvSpPr>
        <p:spPr>
          <a:xfrm>
            <a:off x="3253370" y="4724832"/>
            <a:ext cx="2637260" cy="307777"/>
          </a:xfrm>
          <a:prstGeom prst="rect">
            <a:avLst/>
          </a:prstGeom>
          <a:noFill/>
        </p:spPr>
        <p:txBody>
          <a:bodyPr wrap="none" rtlCol="0">
            <a:spAutoFit/>
          </a:bodyPr>
          <a:lstStyle/>
          <a:p>
            <a:pPr algn="ctr"/>
            <a:r>
              <a:rPr lang="en-IN" dirty="0">
                <a:latin typeface="Times New Roman" panose="02020603050405020304" pitchFamily="18" charset="0"/>
                <a:cs typeface="Times New Roman" panose="02020603050405020304" pitchFamily="18" charset="0"/>
              </a:rPr>
              <a:t>Figure 12 : Offers Page of Realtor</a:t>
            </a:r>
          </a:p>
        </p:txBody>
      </p:sp>
      <p:pic>
        <p:nvPicPr>
          <p:cNvPr id="3" name="Picture 2">
            <a:extLst>
              <a:ext uri="{FF2B5EF4-FFF2-40B4-BE49-F238E27FC236}">
                <a16:creationId xmlns:a16="http://schemas.microsoft.com/office/drawing/2014/main" id="{CDC2ED9D-4E75-207C-A86B-5BA916BBB4EF}"/>
              </a:ext>
            </a:extLst>
          </p:cNvPr>
          <p:cNvPicPr>
            <a:picLocks noChangeAspect="1"/>
          </p:cNvPicPr>
          <p:nvPr/>
        </p:nvPicPr>
        <p:blipFill>
          <a:blip r:embed="rId3"/>
          <a:stretch>
            <a:fillRect/>
          </a:stretch>
        </p:blipFill>
        <p:spPr>
          <a:xfrm>
            <a:off x="972670" y="1153004"/>
            <a:ext cx="7198659" cy="3445448"/>
          </a:xfrm>
          <a:prstGeom prst="rect">
            <a:avLst/>
          </a:prstGeom>
        </p:spPr>
      </p:pic>
    </p:spTree>
    <p:extLst>
      <p:ext uri="{BB962C8B-B14F-4D97-AF65-F5344CB8AC3E}">
        <p14:creationId xmlns:p14="http://schemas.microsoft.com/office/powerpoint/2010/main" val="39141665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21</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7010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Result</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of the Assigned Task  </a:t>
            </a:r>
          </a:p>
        </p:txBody>
      </p:sp>
      <p:sp>
        <p:nvSpPr>
          <p:cNvPr id="7" name="TextBox 6">
            <a:extLst>
              <a:ext uri="{FF2B5EF4-FFF2-40B4-BE49-F238E27FC236}">
                <a16:creationId xmlns:a16="http://schemas.microsoft.com/office/drawing/2014/main" id="{FAB2BC86-35CE-74A7-3877-D41B1701EEC8}"/>
              </a:ext>
            </a:extLst>
          </p:cNvPr>
          <p:cNvSpPr txBox="1"/>
          <p:nvPr/>
        </p:nvSpPr>
        <p:spPr>
          <a:xfrm>
            <a:off x="3500200" y="4781446"/>
            <a:ext cx="2444900" cy="307777"/>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13 : Database of Realtor</a:t>
            </a:r>
          </a:p>
        </p:txBody>
      </p:sp>
      <p:pic>
        <p:nvPicPr>
          <p:cNvPr id="4" name="Picture 3">
            <a:extLst>
              <a:ext uri="{FF2B5EF4-FFF2-40B4-BE49-F238E27FC236}">
                <a16:creationId xmlns:a16="http://schemas.microsoft.com/office/drawing/2014/main" id="{E7BA8B8E-B0B0-306C-81F2-18E31BA285DD}"/>
              </a:ext>
            </a:extLst>
          </p:cNvPr>
          <p:cNvPicPr>
            <a:picLocks noChangeAspect="1"/>
          </p:cNvPicPr>
          <p:nvPr/>
        </p:nvPicPr>
        <p:blipFill>
          <a:blip r:embed="rId3"/>
          <a:stretch>
            <a:fillRect/>
          </a:stretch>
        </p:blipFill>
        <p:spPr>
          <a:xfrm>
            <a:off x="940419" y="1019030"/>
            <a:ext cx="7263161" cy="3667536"/>
          </a:xfrm>
          <a:prstGeom prst="rect">
            <a:avLst/>
          </a:prstGeom>
        </p:spPr>
      </p:pic>
    </p:spTree>
    <p:extLst>
      <p:ext uri="{BB962C8B-B14F-4D97-AF65-F5344CB8AC3E}">
        <p14:creationId xmlns:p14="http://schemas.microsoft.com/office/powerpoint/2010/main" val="2201377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solidFill>
                  <a:schemeClr val="bg2">
                    <a:lumMod val="50000"/>
                  </a:schemeClr>
                </a:solidFill>
                <a:latin typeface="Times New Roman" panose="02020603050405020304" pitchFamily="18" charset="0"/>
                <a:cs typeface="Times New Roman" panose="02020603050405020304" pitchFamily="18" charset="0"/>
              </a:rPr>
              <a:t>Internship Outcomes </a:t>
            </a:r>
          </a:p>
        </p:txBody>
      </p:sp>
      <p:sp>
        <p:nvSpPr>
          <p:cNvPr id="3" name="Text Placeholder 2">
            <a:extLst>
              <a:ext uri="{FF2B5EF4-FFF2-40B4-BE49-F238E27FC236}">
                <a16:creationId xmlns:a16="http://schemas.microsoft.com/office/drawing/2014/main" id="{ADCA39BA-6673-06A8-48CE-60409EFAEBDA}"/>
              </a:ext>
            </a:extLst>
          </p:cNvPr>
          <p:cNvSpPr>
            <a:spLocks noGrp="1"/>
          </p:cNvSpPr>
          <p:nvPr>
            <p:ph type="body" idx="1"/>
          </p:nvPr>
        </p:nvSpPr>
        <p:spPr>
          <a:xfrm>
            <a:off x="471900" y="998352"/>
            <a:ext cx="8441512" cy="4034824"/>
          </a:xfrm>
        </p:spPr>
        <p:txBody>
          <a:bodyPr/>
          <a:lstStyle/>
          <a:p>
            <a:pPr>
              <a:lnSpc>
                <a:spcPct val="150000"/>
              </a:lnSpc>
              <a:buClrTx/>
            </a:pPr>
            <a:r>
              <a:rPr lang="en-US" b="1" dirty="0">
                <a:solidFill>
                  <a:schemeClr val="bg2"/>
                </a:solidFill>
                <a:latin typeface="Times New Roman" panose="02020603050405020304" pitchFamily="18" charset="0"/>
                <a:cs typeface="Times New Roman" panose="02020603050405020304" pitchFamily="18" charset="0"/>
              </a:rPr>
              <a:t>Technical Skill Development</a:t>
            </a:r>
            <a:r>
              <a:rPr lang="en-US" dirty="0">
                <a:solidFill>
                  <a:schemeClr val="bg2"/>
                </a:solidFill>
                <a:latin typeface="Times New Roman" panose="02020603050405020304" pitchFamily="18" charset="0"/>
                <a:cs typeface="Times New Roman" panose="02020603050405020304" pitchFamily="18" charset="0"/>
              </a:rPr>
              <a:t>: Through this project, During the internship, I gained in-depth knowledge of full stack web development. This included learning key technologies such as HTML, CSS, JavaScript, React, Node.js, Express, and Firebase.</a:t>
            </a:r>
          </a:p>
          <a:p>
            <a:pPr>
              <a:lnSpc>
                <a:spcPct val="150000"/>
              </a:lnSpc>
              <a:buClrTx/>
            </a:pPr>
            <a:r>
              <a:rPr lang="en-US" b="1" dirty="0">
                <a:solidFill>
                  <a:schemeClr val="bg2"/>
                </a:solidFill>
                <a:latin typeface="Times New Roman" panose="02020603050405020304" pitchFamily="18" charset="0"/>
                <a:cs typeface="Times New Roman" panose="02020603050405020304" pitchFamily="18" charset="0"/>
              </a:rPr>
              <a:t>Hands-On Project Experience : </a:t>
            </a:r>
            <a:r>
              <a:rPr lang="en-US" dirty="0">
                <a:solidFill>
                  <a:schemeClr val="bg2"/>
                </a:solidFill>
                <a:latin typeface="Times New Roman" panose="02020603050405020304" pitchFamily="18" charset="0"/>
                <a:cs typeface="Times New Roman" panose="02020603050405020304" pitchFamily="18" charset="0"/>
              </a:rPr>
              <a:t>The internship provided opportunities to work on real-world projects. I built a Realtor website clone, which involved frontend and backend development, user authentication, and database management.</a:t>
            </a:r>
          </a:p>
          <a:p>
            <a:pPr>
              <a:lnSpc>
                <a:spcPct val="150000"/>
              </a:lnSpc>
              <a:buClrTx/>
            </a:pPr>
            <a:r>
              <a:rPr lang="en-US" b="1" dirty="0">
                <a:solidFill>
                  <a:schemeClr val="bg2"/>
                </a:solidFill>
                <a:latin typeface="Times New Roman" panose="02020603050405020304" pitchFamily="18" charset="0"/>
                <a:cs typeface="Times New Roman" panose="02020603050405020304" pitchFamily="18" charset="0"/>
              </a:rPr>
              <a:t>Database Management with Firebase</a:t>
            </a:r>
            <a:r>
              <a:rPr lang="en-US" dirty="0">
                <a:solidFill>
                  <a:schemeClr val="bg2"/>
                </a:solidFill>
                <a:latin typeface="Times New Roman" panose="02020603050405020304" pitchFamily="18" charset="0"/>
                <a:cs typeface="Times New Roman" panose="02020603050405020304" pitchFamily="18" charset="0"/>
              </a:rPr>
              <a:t>: Working with firebase provided me with insights into NoSQL databases, learning how to efficiently store, retrieve, and manage data in a flexible schema-less environment.</a:t>
            </a:r>
          </a:p>
          <a:p>
            <a:pPr>
              <a:lnSpc>
                <a:spcPct val="150000"/>
              </a:lnSpc>
              <a:buClrTx/>
            </a:pPr>
            <a:r>
              <a:rPr lang="en-US" b="1" dirty="0">
                <a:solidFill>
                  <a:schemeClr val="bg2"/>
                </a:solidFill>
                <a:latin typeface="Times New Roman" panose="02020603050405020304" pitchFamily="18" charset="0"/>
                <a:cs typeface="Times New Roman" panose="02020603050405020304" pitchFamily="18" charset="0"/>
              </a:rPr>
              <a:t>Responsive Design and User Experience</a:t>
            </a:r>
            <a:r>
              <a:rPr lang="en-US" dirty="0">
                <a:solidFill>
                  <a:schemeClr val="bg2"/>
                </a:solidFill>
                <a:latin typeface="Times New Roman" panose="02020603050405020304" pitchFamily="18" charset="0"/>
                <a:cs typeface="Times New Roman" panose="02020603050405020304" pitchFamily="18" charset="0"/>
              </a:rPr>
              <a:t>: Ensuring the application was accessible and user-friendly across devices taught me the importance of responsive design and user experience optimization.</a:t>
            </a:r>
          </a:p>
          <a:p>
            <a:pPr>
              <a:lnSpc>
                <a:spcPct val="150000"/>
              </a:lnSpc>
              <a:buClrTx/>
            </a:pPr>
            <a:endParaRPr lang="en-US" dirty="0">
              <a:solidFill>
                <a:schemeClr val="bg2"/>
              </a:solidFill>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22</a:t>
            </a:fld>
            <a:endParaRPr lang="en-GB"/>
          </a:p>
        </p:txBody>
      </p:sp>
    </p:spTree>
    <p:extLst>
      <p:ext uri="{BB962C8B-B14F-4D97-AF65-F5344CB8AC3E}">
        <p14:creationId xmlns:p14="http://schemas.microsoft.com/office/powerpoint/2010/main" val="25604657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4"/>
          <p:cNvSpPr txBox="1">
            <a:spLocks noGrp="1"/>
          </p:cNvSpPr>
          <p:nvPr>
            <p:ph type="title" idx="4294967295"/>
          </p:nvPr>
        </p:nvSpPr>
        <p:spPr>
          <a:xfrm>
            <a:off x="561002" y="2008832"/>
            <a:ext cx="7596600" cy="761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200"/>
              <a:buNone/>
            </a:pPr>
            <a:r>
              <a:rPr lang="en-GB" sz="4000" b="1"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rPr>
              <a:t> </a:t>
            </a:r>
            <a:r>
              <a:rPr lang="en-GB" sz="4000" b="1" dirty="0">
                <a:solidFill>
                  <a:schemeClr val="bg2">
                    <a:lumMod val="50000"/>
                  </a:schemeClr>
                </a:solidFill>
                <a:latin typeface="Times New Roman" panose="02020603050405020304"/>
                <a:ea typeface="Times New Roman" panose="02020603050405020304"/>
                <a:cs typeface="Times New Roman" panose="02020603050405020304"/>
                <a:sym typeface="Wingdings" panose="05000000000000000000" pitchFamily="2" charset="2"/>
              </a:rPr>
              <a:t> </a:t>
            </a:r>
            <a:r>
              <a:rPr lang="en-GB" sz="4000" b="1"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rPr>
              <a:t>Thank You </a:t>
            </a:r>
            <a:r>
              <a:rPr lang="en-GB" sz="4000" b="1" dirty="0">
                <a:solidFill>
                  <a:schemeClr val="bg2">
                    <a:lumMod val="50000"/>
                  </a:schemeClr>
                </a:solidFill>
                <a:latin typeface="Times New Roman" panose="02020603050405020304"/>
                <a:ea typeface="Times New Roman" panose="02020603050405020304"/>
                <a:cs typeface="Times New Roman" panose="02020603050405020304"/>
                <a:sym typeface="Wingdings" panose="05000000000000000000" pitchFamily="2" charset="2"/>
              </a:rPr>
              <a:t></a:t>
            </a:r>
            <a:endParaRPr sz="4000" b="1" dirty="0">
              <a:solidFill>
                <a:schemeClr val="bg2">
                  <a:lumMod val="50000"/>
                </a:schemeClr>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83" name="Google Shape;183;p14"/>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pPr marL="0" lvl="0" indent="0" algn="r" rtl="0">
                <a:lnSpc>
                  <a:spcPct val="100000"/>
                </a:lnSpc>
                <a:spcBef>
                  <a:spcPts val="0"/>
                </a:spcBef>
                <a:spcAft>
                  <a:spcPts val="0"/>
                </a:spcAft>
                <a:buSzPts val="1000"/>
                <a:buNone/>
              </a:pPr>
              <a:t>23</a:t>
            </a:fld>
            <a:endParaRPr 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3" name="Text Placeholder 2">
            <a:extLst>
              <a:ext uri="{FF2B5EF4-FFF2-40B4-BE49-F238E27FC236}">
                <a16:creationId xmlns:a16="http://schemas.microsoft.com/office/drawing/2014/main" id="{A94016CC-8DE4-0F6C-BE7B-BD6D3B9EDB7A}"/>
              </a:ext>
            </a:extLst>
          </p:cNvPr>
          <p:cNvSpPr>
            <a:spLocks noGrp="1"/>
          </p:cNvSpPr>
          <p:nvPr>
            <p:ph type="body" idx="1"/>
          </p:nvPr>
        </p:nvSpPr>
        <p:spPr>
          <a:xfrm>
            <a:off x="474489" y="873562"/>
            <a:ext cx="8195022" cy="3396376"/>
          </a:xfrm>
        </p:spPr>
        <p:txBody>
          <a:bodyPr/>
          <a:lstStyle/>
          <a:p>
            <a:pPr>
              <a:lnSpc>
                <a:spcPct val="150000"/>
              </a:lnSpc>
              <a:buClrTx/>
            </a:pPr>
            <a:r>
              <a:rPr lang="en-US" sz="1600" b="1" dirty="0">
                <a:solidFill>
                  <a:schemeClr val="bg2"/>
                </a:solidFill>
                <a:latin typeface="Times New Roman" panose="02020603050405020304" pitchFamily="18" charset="0"/>
                <a:cs typeface="Times New Roman" panose="02020603050405020304" pitchFamily="18" charset="0"/>
              </a:rPr>
              <a:t>Establishment</a:t>
            </a:r>
            <a:r>
              <a:rPr lang="en-US" sz="1600" dirty="0">
                <a:solidFill>
                  <a:schemeClr val="bg2"/>
                </a:solidFill>
                <a:latin typeface="Times New Roman" panose="02020603050405020304" pitchFamily="18" charset="0"/>
                <a:cs typeface="Times New Roman" panose="02020603050405020304" pitchFamily="18" charset="0"/>
              </a:rPr>
              <a:t>: Founded on October 24, 2023, in Mangalore, Karnataka.</a:t>
            </a:r>
          </a:p>
          <a:p>
            <a:pPr>
              <a:lnSpc>
                <a:spcPct val="150000"/>
              </a:lnSpc>
              <a:buClrTx/>
            </a:pPr>
            <a:r>
              <a:rPr lang="en-US" sz="1600" b="1" dirty="0">
                <a:solidFill>
                  <a:schemeClr val="bg2"/>
                </a:solidFill>
                <a:latin typeface="Times New Roman" panose="02020603050405020304" pitchFamily="18" charset="0"/>
                <a:cs typeface="Times New Roman" panose="02020603050405020304" pitchFamily="18" charset="0"/>
              </a:rPr>
              <a:t>Mission</a:t>
            </a:r>
            <a:r>
              <a:rPr lang="en-US" sz="1600" dirty="0">
                <a:solidFill>
                  <a:schemeClr val="bg2"/>
                </a:solidFill>
                <a:latin typeface="Times New Roman" panose="02020603050405020304" pitchFamily="18" charset="0"/>
                <a:cs typeface="Times New Roman" panose="02020603050405020304" pitchFamily="18" charset="0"/>
              </a:rPr>
              <a:t>: Focused on training the next generation of tech enthusiasts by combining knowledge with practical software development skills.</a:t>
            </a:r>
          </a:p>
          <a:p>
            <a:pPr>
              <a:lnSpc>
                <a:spcPct val="150000"/>
              </a:lnSpc>
              <a:buClrTx/>
            </a:pPr>
            <a:r>
              <a:rPr lang="en-US" sz="1600" b="1" dirty="0">
                <a:solidFill>
                  <a:schemeClr val="bg2"/>
                </a:solidFill>
                <a:latin typeface="Times New Roman" panose="02020603050405020304" pitchFamily="18" charset="0"/>
                <a:cs typeface="Times New Roman" panose="02020603050405020304" pitchFamily="18" charset="0"/>
              </a:rPr>
              <a:t>Vison: </a:t>
            </a:r>
            <a:r>
              <a:rPr lang="en-US" sz="1600" dirty="0">
                <a:solidFill>
                  <a:schemeClr val="bg2"/>
                </a:solidFill>
                <a:latin typeface="Times New Roman" panose="02020603050405020304" pitchFamily="18" charset="0"/>
                <a:cs typeface="Times New Roman" panose="02020603050405020304" pitchFamily="18" charset="0"/>
              </a:rPr>
              <a:t>Equipping individuals with the knowledge and skills to succeed in the ever-changing tech world.</a:t>
            </a:r>
            <a:endParaRPr lang="en-IN" sz="1600" dirty="0">
              <a:solidFill>
                <a:schemeClr val="bg2"/>
              </a:solidFill>
              <a:latin typeface="Times New Roman" panose="02020603050405020304" pitchFamily="18" charset="0"/>
              <a:cs typeface="Times New Roman" panose="02020603050405020304" pitchFamily="18" charset="0"/>
            </a:endParaRPr>
          </a:p>
        </p:txBody>
      </p:sp>
      <p:sp>
        <p:nvSpPr>
          <p:cNvPr id="87" name="Google Shape;87;p3"/>
          <p:cNvSpPr txBox="1">
            <a:spLocks noGrp="1"/>
          </p:cNvSpPr>
          <p:nvPr>
            <p:ph type="sldNum" idx="12"/>
          </p:nvPr>
        </p:nvSpPr>
        <p:spPr>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3</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88" name="Google Shape;88;p3"/>
          <p:cNvSpPr/>
          <p:nvPr/>
        </p:nvSpPr>
        <p:spPr>
          <a:xfrm>
            <a:off x="295630" y="161208"/>
            <a:ext cx="4938221"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About the Company</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endParaRPr dirty="0"/>
          </a:p>
        </p:txBody>
      </p:sp>
      <p:pic>
        <p:nvPicPr>
          <p:cNvPr id="7" name="Picture 6">
            <a:extLst>
              <a:ext uri="{FF2B5EF4-FFF2-40B4-BE49-F238E27FC236}">
                <a16:creationId xmlns:a16="http://schemas.microsoft.com/office/drawing/2014/main" id="{51BC299B-447F-7C41-F6F0-9AA731859D14}"/>
              </a:ext>
            </a:extLst>
          </p:cNvPr>
          <p:cNvPicPr>
            <a:picLocks noChangeAspect="1"/>
          </p:cNvPicPr>
          <p:nvPr/>
        </p:nvPicPr>
        <p:blipFill>
          <a:blip r:embed="rId3"/>
          <a:stretch>
            <a:fillRect/>
          </a:stretch>
        </p:blipFill>
        <p:spPr>
          <a:xfrm>
            <a:off x="2105945" y="2929053"/>
            <a:ext cx="4932110" cy="1766569"/>
          </a:xfrm>
          <a:prstGeom prst="rect">
            <a:avLst/>
          </a:prstGeom>
        </p:spPr>
      </p:pic>
      <p:sp>
        <p:nvSpPr>
          <p:cNvPr id="8" name="TextBox 7">
            <a:extLst>
              <a:ext uri="{FF2B5EF4-FFF2-40B4-BE49-F238E27FC236}">
                <a16:creationId xmlns:a16="http://schemas.microsoft.com/office/drawing/2014/main" id="{EDB6BCE9-712F-0469-D7B1-008C77121418}"/>
              </a:ext>
            </a:extLst>
          </p:cNvPr>
          <p:cNvSpPr txBox="1"/>
          <p:nvPr/>
        </p:nvSpPr>
        <p:spPr>
          <a:xfrm>
            <a:off x="3547520" y="4738534"/>
            <a:ext cx="2048959" cy="307777"/>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1 : Company Logo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4</a:t>
            </a:fld>
            <a:endParaRPr lang="en-GB"/>
          </a:p>
        </p:txBody>
      </p:sp>
      <p:sp>
        <p:nvSpPr>
          <p:cNvPr id="6" name="Google Shape;88;p3"/>
          <p:cNvSpPr/>
          <p:nvPr/>
        </p:nvSpPr>
        <p:spPr>
          <a:xfrm>
            <a:off x="295630" y="161208"/>
            <a:ext cx="4938221"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About the Company</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endParaRPr dirty="0"/>
          </a:p>
        </p:txBody>
      </p:sp>
      <p:sp>
        <p:nvSpPr>
          <p:cNvPr id="8" name="Text Placeholder 7">
            <a:extLst>
              <a:ext uri="{FF2B5EF4-FFF2-40B4-BE49-F238E27FC236}">
                <a16:creationId xmlns:a16="http://schemas.microsoft.com/office/drawing/2014/main" id="{AAA53B17-8CF5-56FC-33D9-9EB5699A6604}"/>
              </a:ext>
            </a:extLst>
          </p:cNvPr>
          <p:cNvSpPr>
            <a:spLocks noGrp="1"/>
          </p:cNvSpPr>
          <p:nvPr>
            <p:ph type="body" idx="1"/>
          </p:nvPr>
        </p:nvSpPr>
        <p:spPr>
          <a:xfrm>
            <a:off x="471900" y="1232899"/>
            <a:ext cx="8489220" cy="3396376"/>
          </a:xfrm>
        </p:spPr>
        <p:txBody>
          <a:bodyPr/>
          <a:lstStyle/>
          <a:p>
            <a:pPr>
              <a:lnSpc>
                <a:spcPct val="150000"/>
              </a:lnSpc>
              <a:buClrTx/>
            </a:pPr>
            <a:r>
              <a:rPr lang="en-IN" sz="1600" b="1" dirty="0">
                <a:solidFill>
                  <a:schemeClr val="bg2"/>
                </a:solidFill>
                <a:latin typeface="Times New Roman" panose="02020603050405020304" pitchFamily="18" charset="0"/>
                <a:cs typeface="Times New Roman" panose="02020603050405020304" pitchFamily="18" charset="0"/>
              </a:rPr>
              <a:t>Training</a:t>
            </a:r>
            <a:r>
              <a:rPr lang="en-IN" sz="1600" dirty="0">
                <a:solidFill>
                  <a:schemeClr val="bg2"/>
                </a:solidFill>
                <a:latin typeface="Times New Roman" panose="02020603050405020304" pitchFamily="18" charset="0"/>
                <a:cs typeface="Times New Roman" panose="02020603050405020304" pitchFamily="18" charset="0"/>
              </a:rPr>
              <a:t> : </a:t>
            </a:r>
            <a:r>
              <a:rPr lang="en-US" sz="1600" dirty="0">
                <a:solidFill>
                  <a:schemeClr val="bg2"/>
                </a:solidFill>
                <a:latin typeface="Times New Roman" panose="02020603050405020304" pitchFamily="18" charset="0"/>
                <a:cs typeface="Times New Roman" panose="02020603050405020304" pitchFamily="18" charset="0"/>
              </a:rPr>
              <a:t>Software training teaches essential skills for using diverse applications, from basics to advanced topics, fostering confidence and proficiency through practical exercise.</a:t>
            </a:r>
          </a:p>
          <a:p>
            <a:pPr>
              <a:lnSpc>
                <a:spcPct val="150000"/>
              </a:lnSpc>
              <a:buClrTx/>
            </a:pPr>
            <a:r>
              <a:rPr lang="en-IN" sz="1600" b="1" dirty="0">
                <a:solidFill>
                  <a:schemeClr val="bg2"/>
                </a:solidFill>
                <a:latin typeface="Times New Roman" panose="02020603050405020304" pitchFamily="18" charset="0"/>
                <a:cs typeface="Times New Roman" panose="02020603050405020304" pitchFamily="18" charset="0"/>
              </a:rPr>
              <a:t>Website Building </a:t>
            </a:r>
            <a:r>
              <a:rPr lang="en-IN" sz="1600" dirty="0">
                <a:solidFill>
                  <a:schemeClr val="bg2"/>
                </a:solidFill>
                <a:latin typeface="Times New Roman" panose="02020603050405020304" pitchFamily="18" charset="0"/>
                <a:cs typeface="Times New Roman" panose="02020603050405020304" pitchFamily="18" charset="0"/>
              </a:rPr>
              <a:t>: </a:t>
            </a:r>
            <a:r>
              <a:rPr lang="en-US" sz="1600" dirty="0">
                <a:solidFill>
                  <a:schemeClr val="bg2"/>
                </a:solidFill>
                <a:latin typeface="Times New Roman" panose="02020603050405020304" pitchFamily="18" charset="0"/>
                <a:cs typeface="Times New Roman" panose="02020603050405020304" pitchFamily="18" charset="0"/>
              </a:rPr>
              <a:t>website building service offers custom solutions crafted by expert developers, tailored to meet your unique business needs.</a:t>
            </a:r>
          </a:p>
          <a:p>
            <a:pPr>
              <a:lnSpc>
                <a:spcPct val="150000"/>
              </a:lnSpc>
              <a:buClrTx/>
            </a:pPr>
            <a:r>
              <a:rPr lang="en-US" sz="1600" b="1" dirty="0">
                <a:solidFill>
                  <a:schemeClr val="bg2"/>
                </a:solidFill>
                <a:latin typeface="Times New Roman" panose="02020603050405020304" pitchFamily="18" charset="0"/>
                <a:cs typeface="Times New Roman" panose="02020603050405020304" pitchFamily="18" charset="0"/>
              </a:rPr>
              <a:t>Poster Design: </a:t>
            </a:r>
            <a:r>
              <a:rPr lang="en-US" sz="1600" dirty="0">
                <a:solidFill>
                  <a:schemeClr val="bg2"/>
                </a:solidFill>
                <a:latin typeface="Times New Roman" panose="02020603050405020304" pitchFamily="18" charset="0"/>
                <a:cs typeface="Times New Roman" panose="02020603050405020304" pitchFamily="18" charset="0"/>
              </a:rPr>
              <a:t>Bright and lively colors fill this striking poster, capturing attention with a burst of energy and vibrancy.</a:t>
            </a:r>
          </a:p>
          <a:p>
            <a:pPr>
              <a:lnSpc>
                <a:spcPct val="150000"/>
              </a:lnSpc>
              <a:buClrTx/>
            </a:pPr>
            <a:r>
              <a:rPr lang="en-IN" sz="1600" b="1" i="0" dirty="0">
                <a:solidFill>
                  <a:schemeClr val="bg2"/>
                </a:solidFill>
                <a:effectLst/>
                <a:highlight>
                  <a:srgbClr val="FFFFFF"/>
                </a:highlight>
                <a:latin typeface="Times New Roman" panose="02020603050405020304" pitchFamily="18" charset="0"/>
                <a:cs typeface="Times New Roman" panose="02020603050405020304" pitchFamily="18" charset="0"/>
              </a:rPr>
              <a:t>Graphic Design </a:t>
            </a:r>
            <a:r>
              <a:rPr lang="en-IN" sz="1600" b="0" i="0" dirty="0">
                <a:solidFill>
                  <a:schemeClr val="bg2"/>
                </a:solidFill>
                <a:effectLst/>
                <a:highlight>
                  <a:srgbClr val="FFFFFF"/>
                </a:highlight>
                <a:latin typeface="Times New Roman" panose="02020603050405020304" pitchFamily="18" charset="0"/>
                <a:cs typeface="Times New Roman" panose="02020603050405020304" pitchFamily="18" charset="0"/>
              </a:rPr>
              <a:t>: </a:t>
            </a:r>
            <a:r>
              <a:rPr lang="en-US" sz="1600" b="0" i="0" dirty="0">
                <a:solidFill>
                  <a:schemeClr val="bg2"/>
                </a:solidFill>
                <a:effectLst/>
                <a:highlight>
                  <a:srgbClr val="FFFFFF"/>
                </a:highlight>
                <a:latin typeface="Times New Roman" panose="02020603050405020304" pitchFamily="18" charset="0"/>
                <a:cs typeface="Times New Roman" panose="02020603050405020304" pitchFamily="18" charset="0"/>
              </a:rPr>
              <a:t>Graphic design is a creative discipline melding visual elements to convey messages</a:t>
            </a:r>
            <a:endParaRPr lang="en-IN" sz="1600" b="0" i="0" dirty="0">
              <a:solidFill>
                <a:schemeClr val="bg2"/>
              </a:solidFill>
              <a:effectLst/>
              <a:highlight>
                <a:srgbClr val="FFFFFF"/>
              </a:highlight>
              <a:latin typeface="Times New Roman" panose="02020603050405020304" pitchFamily="18" charset="0"/>
              <a:cs typeface="Times New Roman" panose="02020603050405020304" pitchFamily="18" charset="0"/>
            </a:endParaRPr>
          </a:p>
          <a:p>
            <a:pPr>
              <a:lnSpc>
                <a:spcPct val="150000"/>
              </a:lnSpc>
              <a:buClrTx/>
            </a:pPr>
            <a:endParaRPr lang="en-IN" sz="1600" dirty="0">
              <a:solidFill>
                <a:schemeClr val="bg2"/>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60E49741-3664-BCD3-8777-9560B502BB9E}"/>
              </a:ext>
            </a:extLst>
          </p:cNvPr>
          <p:cNvSpPr txBox="1"/>
          <p:nvPr/>
        </p:nvSpPr>
        <p:spPr>
          <a:xfrm>
            <a:off x="295630" y="981885"/>
            <a:ext cx="3563796" cy="369332"/>
          </a:xfrm>
          <a:prstGeom prst="rect">
            <a:avLst/>
          </a:prstGeom>
          <a:noFill/>
        </p:spPr>
        <p:txBody>
          <a:bodyPr wrap="none" rtlCol="0">
            <a:spAutoFit/>
          </a:bodyPr>
          <a:lstStyle/>
          <a:p>
            <a:r>
              <a:rPr lang="en-IN" sz="1800" b="1" dirty="0">
                <a:latin typeface="Times New Roman" panose="02020603050405020304" pitchFamily="18" charset="0"/>
                <a:cs typeface="Times New Roman" panose="02020603050405020304" pitchFamily="18" charset="0"/>
              </a:rPr>
              <a:t>Product and Service of </a:t>
            </a:r>
            <a:r>
              <a:rPr lang="en-IN" sz="1800" b="1" dirty="0" err="1">
                <a:latin typeface="Times New Roman" panose="02020603050405020304" pitchFamily="18" charset="0"/>
                <a:cs typeface="Times New Roman" panose="02020603050405020304" pitchFamily="18" charset="0"/>
              </a:rPr>
              <a:t>Swizosoft</a:t>
            </a:r>
            <a:r>
              <a:rPr lang="en-IN" sz="1800" b="1"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solidFill>
                  <a:schemeClr val="bg2">
                    <a:lumMod val="50000"/>
                  </a:schemeClr>
                </a:solidFill>
                <a:latin typeface="Times New Roman" panose="02020603050405020304" pitchFamily="18" charset="0"/>
                <a:cs typeface="Times New Roman" panose="02020603050405020304" pitchFamily="18" charset="0"/>
              </a:rPr>
              <a:t>Internship Objectives</a:t>
            </a:r>
          </a:p>
        </p:txBody>
      </p:sp>
      <p:sp>
        <p:nvSpPr>
          <p:cNvPr id="4" name="Text Placeholder 3"/>
          <p:cNvSpPr>
            <a:spLocks noGrp="1"/>
          </p:cNvSpPr>
          <p:nvPr>
            <p:ph type="body" idx="2"/>
          </p:nvPr>
        </p:nvSpPr>
        <p:spPr>
          <a:xfrm>
            <a:off x="360750" y="1272268"/>
            <a:ext cx="7608944" cy="2598963"/>
          </a:xfrm>
        </p:spPr>
        <p:txBody>
          <a:bodyPr/>
          <a:lstStyle/>
          <a:p>
            <a:pPr algn="just">
              <a:lnSpc>
                <a:spcPct val="150000"/>
              </a:lnSpc>
              <a:buClrTx/>
            </a:pPr>
            <a:r>
              <a:rPr lang="en-US" sz="1600" dirty="0">
                <a:solidFill>
                  <a:schemeClr val="bg2"/>
                </a:solidFill>
                <a:latin typeface="Times New Roman" panose="02020603050405020304" pitchFamily="18" charset="0"/>
                <a:cs typeface="Times New Roman" panose="02020603050405020304" pitchFamily="18" charset="0"/>
              </a:rPr>
              <a:t>Gain hands-on experience in full stack development.</a:t>
            </a:r>
          </a:p>
          <a:p>
            <a:pPr algn="just">
              <a:lnSpc>
                <a:spcPct val="150000"/>
              </a:lnSpc>
              <a:buClrTx/>
            </a:pPr>
            <a:r>
              <a:rPr lang="en-US" sz="1600" dirty="0">
                <a:solidFill>
                  <a:schemeClr val="bg2"/>
                </a:solidFill>
                <a:latin typeface="Times New Roman" panose="02020603050405020304" pitchFamily="18" charset="0"/>
                <a:cs typeface="Times New Roman" panose="02020603050405020304" pitchFamily="18" charset="0"/>
              </a:rPr>
              <a:t>Enhance technical skills through real-world projects.</a:t>
            </a:r>
          </a:p>
          <a:p>
            <a:pPr algn="just">
              <a:lnSpc>
                <a:spcPct val="150000"/>
              </a:lnSpc>
              <a:buClrTx/>
            </a:pPr>
            <a:r>
              <a:rPr lang="en-IN" sz="1600" dirty="0">
                <a:solidFill>
                  <a:schemeClr val="bg2"/>
                </a:solidFill>
                <a:latin typeface="Times New Roman" panose="02020603050405020304" pitchFamily="18" charset="0"/>
                <a:cs typeface="Times New Roman" panose="02020603050405020304" pitchFamily="18" charset="0"/>
              </a:rPr>
              <a:t>To learn advanced techniques associated to related field.</a:t>
            </a:r>
          </a:p>
          <a:p>
            <a:pPr algn="just">
              <a:lnSpc>
                <a:spcPct val="150000"/>
              </a:lnSpc>
              <a:buClrTx/>
            </a:pPr>
            <a:r>
              <a:rPr lang="en-US" sz="1600" dirty="0">
                <a:solidFill>
                  <a:schemeClr val="bg2"/>
                </a:solidFill>
                <a:latin typeface="Times New Roman" panose="02020603050405020304" pitchFamily="18" charset="0"/>
                <a:cs typeface="Times New Roman" panose="02020603050405020304" pitchFamily="18" charset="0"/>
              </a:rPr>
              <a:t>Gain insight into the software development lifecycle and industry standards.</a:t>
            </a:r>
            <a:endParaRPr lang="en-IN" sz="1600" dirty="0">
              <a:solidFill>
                <a:schemeClr val="bg2"/>
              </a:solidFill>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5</a:t>
            </a:fld>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3"/>
          <p:cNvSpPr txBox="1">
            <a:spLocks noGrp="1"/>
          </p:cNvSpPr>
          <p:nvPr>
            <p:ph type="body" idx="1"/>
          </p:nvPr>
        </p:nvSpPr>
        <p:spPr>
          <a:xfrm>
            <a:off x="0" y="810228"/>
            <a:ext cx="9144000" cy="4333271"/>
          </a:xfrm>
          <a:prstGeom prst="rect">
            <a:avLst/>
          </a:prstGeom>
          <a:noFill/>
          <a:ln>
            <a:noFill/>
          </a:ln>
        </p:spPr>
        <p:txBody>
          <a:bodyPr spcFirstLastPara="1" wrap="square" lIns="91425" tIns="91425" rIns="91425" bIns="91425" anchor="t" anchorCtr="0">
            <a:noAutofit/>
          </a:bodyPr>
          <a:lstStyle/>
          <a:p>
            <a:pPr algn="just">
              <a:lnSpc>
                <a:spcPct val="150000"/>
              </a:lnSpc>
              <a:spcBef>
                <a:spcPts val="600"/>
              </a:spcBef>
              <a:buClr>
                <a:schemeClr val="dk2"/>
              </a:buClr>
              <a:buFont typeface="Arial" panose="020B0604020202020204" pitchFamily="34" charset="0"/>
              <a:buChar char="•"/>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Start date  – 12 /02/2024</a:t>
            </a:r>
          </a:p>
          <a:p>
            <a:pPr algn="just">
              <a:lnSpc>
                <a:spcPct val="150000"/>
              </a:lnSpc>
              <a:spcBef>
                <a:spcPts val="600"/>
              </a:spcBef>
              <a:buClr>
                <a:schemeClr val="dk2"/>
              </a:buClr>
              <a:buFont typeface="Arial" panose="020B0604020202020204" pitchFamily="34" charset="0"/>
              <a:buChar char="•"/>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End date  –  12/03/2024</a:t>
            </a:r>
          </a:p>
          <a:p>
            <a:pPr algn="just">
              <a:lnSpc>
                <a:spcPct val="150000"/>
              </a:lnSpc>
              <a:spcBef>
                <a:spcPts val="600"/>
              </a:spcBef>
              <a:buClr>
                <a:schemeClr val="dk2"/>
              </a:buClr>
              <a:buFont typeface="Arial" panose="020B0604020202020204" pitchFamily="34" charset="0"/>
              <a:buChar char="•"/>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Total duration  –  1 month </a:t>
            </a:r>
          </a:p>
          <a:p>
            <a:pPr algn="just">
              <a:lnSpc>
                <a:spcPct val="150000"/>
              </a:lnSpc>
              <a:spcBef>
                <a:spcPts val="600"/>
              </a:spcBef>
              <a:buClr>
                <a:schemeClr val="dk2"/>
              </a:buClr>
              <a:buFont typeface="Arial" panose="020B0604020202020204" pitchFamily="34" charset="0"/>
              <a:buChar char="•"/>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Position  –  Intern</a:t>
            </a:r>
          </a:p>
          <a:p>
            <a:pPr algn="just">
              <a:lnSpc>
                <a:spcPct val="150000"/>
              </a:lnSpc>
              <a:spcBef>
                <a:spcPts val="600"/>
              </a:spcBef>
              <a:buClr>
                <a:schemeClr val="dk2"/>
              </a:buClr>
              <a:buFont typeface="Arial" panose="020B0604020202020204" pitchFamily="34" charset="0"/>
              <a:buChar char="•"/>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Lead (mentor name)  –  Mr. Mahboob Khan</a:t>
            </a:r>
          </a:p>
          <a:p>
            <a:pPr algn="just">
              <a:lnSpc>
                <a:spcPct val="150000"/>
              </a:lnSpc>
              <a:spcBef>
                <a:spcPts val="600"/>
              </a:spcBef>
              <a:buClr>
                <a:schemeClr val="dk2"/>
              </a:buClr>
              <a:buFont typeface="Arial" panose="020B0604020202020204" pitchFamily="34" charset="0"/>
              <a:buChar char="•"/>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Office hours  –  10am – 9 pm </a:t>
            </a:r>
          </a:p>
          <a:p>
            <a:pPr algn="just">
              <a:lnSpc>
                <a:spcPct val="150000"/>
              </a:lnSpc>
              <a:spcBef>
                <a:spcPts val="600"/>
              </a:spcBef>
              <a:buClr>
                <a:schemeClr val="dk2"/>
              </a:buClr>
              <a:buFont typeface="Arial" panose="020B0604020202020204" pitchFamily="34" charset="0"/>
              <a:buChar char="•"/>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Office days  – Mon – Sat </a:t>
            </a:r>
          </a:p>
          <a:p>
            <a:pPr algn="just">
              <a:lnSpc>
                <a:spcPct val="150000"/>
              </a:lnSpc>
              <a:spcBef>
                <a:spcPts val="600"/>
              </a:spcBef>
              <a:buClr>
                <a:schemeClr val="dk2"/>
              </a:buClr>
              <a:buFont typeface="Arial" panose="020B0604020202020204" pitchFamily="34" charset="0"/>
              <a:buChar char="•"/>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Team size  –  1</a:t>
            </a:r>
          </a:p>
          <a:p>
            <a:pPr algn="just">
              <a:lnSpc>
                <a:spcPct val="150000"/>
              </a:lnSpc>
              <a:spcBef>
                <a:spcPts val="600"/>
              </a:spcBef>
              <a:buClr>
                <a:schemeClr val="dk2"/>
              </a:buClr>
              <a:buFont typeface="Arial" panose="020B0604020202020204" pitchFamily="34" charset="0"/>
              <a:buChar char="•"/>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Role in the Team – Full stack web developer intern</a:t>
            </a:r>
          </a:p>
          <a:p>
            <a:pPr marL="139700" indent="0" algn="just">
              <a:lnSpc>
                <a:spcPct val="150000"/>
              </a:lnSpc>
              <a:spcBef>
                <a:spcPts val="600"/>
              </a:spcBef>
              <a:buClr>
                <a:schemeClr val="dk2"/>
              </a:buClr>
              <a:buNone/>
            </a:pPr>
            <a:r>
              <a:rPr lang="en-IN" altLang="en-US" sz="1600" dirty="0">
                <a:solidFill>
                  <a:schemeClr val="bg2">
                    <a:lumMod val="50000"/>
                  </a:schemeClr>
                </a:solidFill>
                <a:latin typeface="Times New Roman" panose="02020603050405020304" pitchFamily="18" charset="0"/>
                <a:cs typeface="Times New Roman" panose="02020603050405020304" pitchFamily="18" charset="0"/>
              </a:rPr>
              <a:t> </a:t>
            </a:r>
          </a:p>
        </p:txBody>
      </p:sp>
      <p:sp>
        <p:nvSpPr>
          <p:cNvPr id="87" name="Google Shape;87;p3"/>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6</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88" name="Google Shape;88;p3"/>
          <p:cNvSpPr/>
          <p:nvPr/>
        </p:nvSpPr>
        <p:spPr>
          <a:xfrm>
            <a:off x="295630" y="161208"/>
            <a:ext cx="4938221"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Internship Details</a:t>
            </a:r>
            <a:r>
              <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endParaRPr dirty="0"/>
          </a:p>
        </p:txBody>
      </p:sp>
    </p:spTree>
    <p:extLst>
      <p:ext uri="{BB962C8B-B14F-4D97-AF65-F5344CB8AC3E}">
        <p14:creationId xmlns:p14="http://schemas.microsoft.com/office/powerpoint/2010/main" val="3344144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A36EA-4208-F1E5-2486-9D7CCEA3B4E0}"/>
              </a:ext>
            </a:extLst>
          </p:cNvPr>
          <p:cNvSpPr>
            <a:spLocks noGrp="1"/>
          </p:cNvSpPr>
          <p:nvPr>
            <p:ph type="title"/>
          </p:nvPr>
        </p:nvSpPr>
        <p:spPr>
          <a:xfrm>
            <a:off x="360749" y="224498"/>
            <a:ext cx="8621885" cy="472959"/>
          </a:xfrm>
        </p:spPr>
        <p:txBody>
          <a:bodyPr/>
          <a:lstStyle/>
          <a:p>
            <a:r>
              <a:rPr lang="en-IN" sz="2800" b="1" dirty="0">
                <a:solidFill>
                  <a:schemeClr val="bg2">
                    <a:lumMod val="50000"/>
                  </a:schemeClr>
                </a:solidFill>
                <a:latin typeface="Times New Roman" panose="02020603050405020304" pitchFamily="18" charset="0"/>
                <a:cs typeface="Times New Roman" panose="02020603050405020304" pitchFamily="18" charset="0"/>
              </a:rPr>
              <a:t>Training Given </a:t>
            </a:r>
          </a:p>
        </p:txBody>
      </p:sp>
      <p:sp>
        <p:nvSpPr>
          <p:cNvPr id="5" name="Slide Number Placeholder 4">
            <a:extLst>
              <a:ext uri="{FF2B5EF4-FFF2-40B4-BE49-F238E27FC236}">
                <a16:creationId xmlns:a16="http://schemas.microsoft.com/office/drawing/2014/main" id="{DE7F5C78-9F5D-DC70-715A-61A290812EA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7</a:t>
            </a:fld>
            <a:endParaRPr lang="en-GB"/>
          </a:p>
        </p:txBody>
      </p:sp>
      <p:sp>
        <p:nvSpPr>
          <p:cNvPr id="10" name="Text Placeholder 2">
            <a:extLst>
              <a:ext uri="{FF2B5EF4-FFF2-40B4-BE49-F238E27FC236}">
                <a16:creationId xmlns:a16="http://schemas.microsoft.com/office/drawing/2014/main" id="{CF0E3CC0-E451-265C-6064-E4BD74B3C948}"/>
              </a:ext>
            </a:extLst>
          </p:cNvPr>
          <p:cNvSpPr>
            <a:spLocks noGrp="1"/>
          </p:cNvSpPr>
          <p:nvPr>
            <p:ph type="body" idx="1"/>
          </p:nvPr>
        </p:nvSpPr>
        <p:spPr>
          <a:xfrm>
            <a:off x="266701" y="1088020"/>
            <a:ext cx="4096956" cy="3796718"/>
          </a:xfrm>
        </p:spPr>
        <p:txBody>
          <a:bodyPr/>
          <a:lstStyle/>
          <a:p>
            <a:pPr algn="just"/>
            <a:r>
              <a:rPr lang="en-US" b="1" dirty="0">
                <a:solidFill>
                  <a:schemeClr val="bg2"/>
                </a:solidFill>
                <a:latin typeface="Times New Roman" panose="02020603050405020304" pitchFamily="18" charset="0"/>
                <a:cs typeface="Times New Roman" panose="02020603050405020304" pitchFamily="18" charset="0"/>
              </a:rPr>
              <a:t>HTML(Hyper Text Mark Up Language): </a:t>
            </a:r>
            <a:r>
              <a:rPr lang="en-US" dirty="0">
                <a:solidFill>
                  <a:schemeClr val="bg2"/>
                </a:solidFill>
                <a:latin typeface="Times New Roman" panose="02020603050405020304" pitchFamily="18" charset="0"/>
                <a:cs typeface="Times New Roman" panose="02020603050405020304" pitchFamily="18" charset="0"/>
              </a:rPr>
              <a:t>Learned the concept of HTML elements, which form the foundation of web pages. Gained knowledge on using tags to structure content, including headings, paragraphs, images, and links. Became familiar with the structure of HTML documents using tags like &lt;html&gt;, &lt;head&gt;, and &lt;body&gt;.</a:t>
            </a:r>
          </a:p>
          <a:p>
            <a:pPr>
              <a:buNone/>
            </a:pPr>
            <a:endParaRPr lang="en-US" dirty="0">
              <a:solidFill>
                <a:schemeClr val="bg2"/>
              </a:solidFill>
              <a:latin typeface="Times New Roman" panose="02020603050405020304" pitchFamily="18" charset="0"/>
              <a:cs typeface="Times New Roman" panose="02020603050405020304" pitchFamily="18" charset="0"/>
            </a:endParaRPr>
          </a:p>
          <a:p>
            <a:r>
              <a:rPr lang="en-US" b="1" dirty="0">
                <a:solidFill>
                  <a:schemeClr val="bg2"/>
                </a:solidFill>
                <a:latin typeface="Times New Roman" panose="02020603050405020304" pitchFamily="18" charset="0"/>
                <a:cs typeface="Times New Roman" panose="02020603050405020304" pitchFamily="18" charset="0"/>
              </a:rPr>
              <a:t>CSS(Cascading Style Sheets):</a:t>
            </a:r>
            <a:r>
              <a:rPr lang="en-US" dirty="0">
                <a:solidFill>
                  <a:schemeClr val="bg2"/>
                </a:solidFill>
                <a:latin typeface="Times New Roman" panose="02020603050405020304" pitchFamily="18" charset="0"/>
                <a:cs typeface="Times New Roman" panose="02020603050405020304" pitchFamily="18" charset="0"/>
              </a:rPr>
              <a:t> Explored CSS as the tool for styling HTML elements. Covered selectors, properties, and values to control the appearance of elements, including aspects like colors, fonts, and layout.</a:t>
            </a:r>
          </a:p>
          <a:p>
            <a:endParaRPr lang="en-US" dirty="0">
              <a:latin typeface="Times New Roman" panose="02020603050405020304" pitchFamily="18" charset="0"/>
              <a:cs typeface="Times New Roman" panose="02020603050405020304" pitchFamily="18" charset="0"/>
            </a:endParaRPr>
          </a:p>
        </p:txBody>
      </p:sp>
      <p:sp>
        <p:nvSpPr>
          <p:cNvPr id="12" name="Text Placeholder 2">
            <a:extLst>
              <a:ext uri="{FF2B5EF4-FFF2-40B4-BE49-F238E27FC236}">
                <a16:creationId xmlns:a16="http://schemas.microsoft.com/office/drawing/2014/main" id="{CF0E3CC0-E451-265C-6064-E4BD74B3C948}"/>
              </a:ext>
            </a:extLst>
          </p:cNvPr>
          <p:cNvSpPr>
            <a:spLocks noGrp="1"/>
          </p:cNvSpPr>
          <p:nvPr>
            <p:ph type="body" idx="1"/>
          </p:nvPr>
        </p:nvSpPr>
        <p:spPr>
          <a:xfrm>
            <a:off x="4470239" y="1089829"/>
            <a:ext cx="4453842" cy="3808413"/>
          </a:xfrm>
        </p:spPr>
        <p:txBody>
          <a:bodyPr/>
          <a:lstStyle/>
          <a:p>
            <a:r>
              <a:rPr lang="en-US" b="1" dirty="0">
                <a:solidFill>
                  <a:schemeClr val="bg2"/>
                </a:solidFill>
                <a:latin typeface="Times New Roman" panose="02020603050405020304" pitchFamily="18" charset="0"/>
                <a:cs typeface="Times New Roman" panose="02020603050405020304" pitchFamily="18" charset="0"/>
              </a:rPr>
              <a:t>JavaScript : </a:t>
            </a:r>
            <a:r>
              <a:rPr lang="en-US" dirty="0">
                <a:solidFill>
                  <a:schemeClr val="bg2"/>
                </a:solidFill>
                <a:latin typeface="Times New Roman" panose="02020603050405020304" pitchFamily="18" charset="0"/>
                <a:cs typeface="Times New Roman" panose="02020603050405020304" pitchFamily="18" charset="0"/>
              </a:rPr>
              <a:t>Acquainted with JavaScript's basic syntax, data types, and control structures like loops and conditionals. Learned to utilize JavaScript for interactive elements on web pages, such as managing user clicks and inputs, and responding to events. Also introduced to JavaScript's functions, arrays, and objects.</a:t>
            </a:r>
          </a:p>
          <a:p>
            <a:endParaRPr lang="en-US" dirty="0">
              <a:solidFill>
                <a:schemeClr val="bg2"/>
              </a:solidFill>
              <a:latin typeface="Times New Roman" panose="02020603050405020304" pitchFamily="18" charset="0"/>
              <a:cs typeface="Times New Roman" panose="02020603050405020304" pitchFamily="18" charset="0"/>
            </a:endParaRPr>
          </a:p>
          <a:p>
            <a:endParaRPr lang="en-US" b="1" dirty="0">
              <a:solidFill>
                <a:schemeClr val="bg2"/>
              </a:solidFill>
              <a:latin typeface="Times New Roman" panose="02020603050405020304" pitchFamily="18" charset="0"/>
              <a:cs typeface="Times New Roman" panose="02020603050405020304" pitchFamily="18" charset="0"/>
            </a:endParaRPr>
          </a:p>
          <a:p>
            <a:r>
              <a:rPr lang="en-US" b="1" dirty="0">
                <a:solidFill>
                  <a:schemeClr val="bg2"/>
                </a:solidFill>
                <a:latin typeface="Times New Roman" panose="02020603050405020304" pitchFamily="18" charset="0"/>
                <a:cs typeface="Times New Roman" panose="02020603050405020304" pitchFamily="18" charset="0"/>
              </a:rPr>
              <a:t>Static web pages : </a:t>
            </a:r>
            <a:r>
              <a:rPr lang="en-US" dirty="0">
                <a:solidFill>
                  <a:schemeClr val="bg2"/>
                </a:solidFill>
                <a:latin typeface="Times New Roman" panose="02020603050405020304" pitchFamily="18" charset="0"/>
                <a:cs typeface="Times New Roman" panose="02020603050405020304" pitchFamily="18" charset="0"/>
              </a:rPr>
              <a:t>Utilizing knowledge of HTML, CSS, and JavaScript, static web pages were successfully created. These pages provide consistent content to all users, remaining unchanged based on user interactions or external data.</a:t>
            </a:r>
            <a:endParaRPr lang="en-US" b="1" dirty="0">
              <a:solidFill>
                <a:schemeClr val="bg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90157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 y="810228"/>
            <a:ext cx="4471800" cy="4333271"/>
          </a:xfrm>
        </p:spPr>
        <p:txBody>
          <a:bodyPr/>
          <a:lstStyle/>
          <a:p>
            <a:r>
              <a:rPr lang="en-US" dirty="0">
                <a:solidFill>
                  <a:schemeClr val="bg2"/>
                </a:solidFill>
                <a:latin typeface="Times New Roman" panose="02020603050405020304" pitchFamily="18" charset="0"/>
                <a:cs typeface="Times New Roman" panose="02020603050405020304" pitchFamily="18" charset="0"/>
              </a:rPr>
              <a:t>We were introduced to the </a:t>
            </a:r>
            <a:r>
              <a:rPr lang="en-US" b="1" dirty="0">
                <a:solidFill>
                  <a:schemeClr val="bg2"/>
                </a:solidFill>
                <a:latin typeface="Times New Roman" panose="02020603050405020304" pitchFamily="18" charset="0"/>
                <a:cs typeface="Times New Roman" panose="02020603050405020304" pitchFamily="18" charset="0"/>
              </a:rPr>
              <a:t>MERN</a:t>
            </a:r>
            <a:r>
              <a:rPr lang="en-US" dirty="0">
                <a:solidFill>
                  <a:schemeClr val="bg2"/>
                </a:solidFill>
                <a:latin typeface="Times New Roman" panose="02020603050405020304" pitchFamily="18" charset="0"/>
                <a:cs typeface="Times New Roman" panose="02020603050405020304" pitchFamily="18" charset="0"/>
              </a:rPr>
              <a:t> stack, a popular technology stack for building dynamic web applications. MERN stands for Mongo-DB, Express.js, React, and Node.js, representing the four main technologies that make up this full-stack development framework.</a:t>
            </a:r>
          </a:p>
          <a:p>
            <a:endParaRPr lang="en-US" dirty="0">
              <a:solidFill>
                <a:schemeClr val="bg2"/>
              </a:solidFill>
              <a:latin typeface="Times New Roman" panose="02020603050405020304" pitchFamily="18" charset="0"/>
              <a:cs typeface="Times New Roman" panose="02020603050405020304" pitchFamily="18" charset="0"/>
            </a:endParaRPr>
          </a:p>
          <a:p>
            <a:r>
              <a:rPr lang="en-US" b="1" dirty="0" err="1">
                <a:solidFill>
                  <a:schemeClr val="bg2"/>
                </a:solidFill>
                <a:latin typeface="Times New Roman" panose="02020603050405020304" pitchFamily="18" charset="0"/>
                <a:cs typeface="Times New Roman" panose="02020603050405020304" pitchFamily="18" charset="0"/>
              </a:rPr>
              <a:t>MongoDB</a:t>
            </a:r>
            <a:r>
              <a:rPr lang="en-US" b="1" dirty="0">
                <a:solidFill>
                  <a:schemeClr val="bg2"/>
                </a:solidFill>
                <a:latin typeface="Times New Roman" panose="02020603050405020304" pitchFamily="18" charset="0"/>
                <a:cs typeface="Times New Roman" panose="02020603050405020304" pitchFamily="18" charset="0"/>
              </a:rPr>
              <a:t> </a:t>
            </a:r>
            <a:r>
              <a:rPr lang="en-US" dirty="0">
                <a:solidFill>
                  <a:schemeClr val="bg2"/>
                </a:solidFill>
                <a:latin typeface="Times New Roman" panose="02020603050405020304" pitchFamily="18" charset="0"/>
                <a:cs typeface="Times New Roman" panose="02020603050405020304" pitchFamily="18" charset="0"/>
              </a:rPr>
              <a:t>is a </a:t>
            </a:r>
            <a:r>
              <a:rPr lang="en-US" dirty="0" err="1">
                <a:solidFill>
                  <a:schemeClr val="bg2"/>
                </a:solidFill>
                <a:latin typeface="Times New Roman" panose="02020603050405020304" pitchFamily="18" charset="0"/>
                <a:cs typeface="Times New Roman" panose="02020603050405020304" pitchFamily="18" charset="0"/>
              </a:rPr>
              <a:t>NoSQL</a:t>
            </a:r>
            <a:r>
              <a:rPr lang="en-US" dirty="0">
                <a:solidFill>
                  <a:schemeClr val="bg2"/>
                </a:solidFill>
                <a:latin typeface="Times New Roman" panose="02020603050405020304" pitchFamily="18" charset="0"/>
                <a:cs typeface="Times New Roman" panose="02020603050405020304" pitchFamily="18" charset="0"/>
              </a:rPr>
              <a:t> database that stores data in flexible, JSON-like documents, making it easy to integrate with JavaScript applications.</a:t>
            </a:r>
          </a:p>
          <a:p>
            <a:endParaRPr lang="en-US" dirty="0">
              <a:solidFill>
                <a:schemeClr val="bg2"/>
              </a:solidFill>
              <a:latin typeface="Times New Roman" panose="02020603050405020304" pitchFamily="18" charset="0"/>
              <a:cs typeface="Times New Roman" panose="02020603050405020304" pitchFamily="18" charset="0"/>
            </a:endParaRPr>
          </a:p>
          <a:p>
            <a:r>
              <a:rPr lang="en-US" b="1" dirty="0">
                <a:solidFill>
                  <a:schemeClr val="bg2"/>
                </a:solidFill>
                <a:latin typeface="Times New Roman" panose="02020603050405020304" pitchFamily="18" charset="0"/>
                <a:cs typeface="Times New Roman" panose="02020603050405020304" pitchFamily="18" charset="0"/>
              </a:rPr>
              <a:t>Express.js </a:t>
            </a:r>
            <a:r>
              <a:rPr lang="en-US" dirty="0">
                <a:solidFill>
                  <a:schemeClr val="bg2"/>
                </a:solidFill>
                <a:latin typeface="Times New Roman" panose="02020603050405020304" pitchFamily="18" charset="0"/>
                <a:cs typeface="Times New Roman" panose="02020603050405020304" pitchFamily="18" charset="0"/>
              </a:rPr>
              <a:t>is a web application framework for Node.js, providing a set of robust features for building web servers and APIs quickly and efficiently.</a:t>
            </a:r>
          </a:p>
        </p:txBody>
      </p:sp>
      <p:sp>
        <p:nvSpPr>
          <p:cNvPr id="4" name="Text Placeholder 3"/>
          <p:cNvSpPr>
            <a:spLocks noGrp="1"/>
          </p:cNvSpPr>
          <p:nvPr>
            <p:ph type="body" idx="2"/>
          </p:nvPr>
        </p:nvSpPr>
        <p:spPr>
          <a:xfrm>
            <a:off x="4694250" y="821803"/>
            <a:ext cx="4449750" cy="4321697"/>
          </a:xfrm>
        </p:spPr>
        <p:txBody>
          <a:bodyPr/>
          <a:lstStyle/>
          <a:p>
            <a:r>
              <a:rPr lang="en-US" b="1" dirty="0">
                <a:solidFill>
                  <a:schemeClr val="bg2"/>
                </a:solidFill>
                <a:latin typeface="Times New Roman" panose="02020603050405020304" pitchFamily="18" charset="0"/>
                <a:cs typeface="Times New Roman" panose="02020603050405020304" pitchFamily="18" charset="0"/>
              </a:rPr>
              <a:t>React</a:t>
            </a:r>
            <a:r>
              <a:rPr lang="en-US" dirty="0">
                <a:solidFill>
                  <a:schemeClr val="bg2"/>
                </a:solidFill>
                <a:latin typeface="Times New Roman" panose="02020603050405020304" pitchFamily="18" charset="0"/>
                <a:cs typeface="Times New Roman" panose="02020603050405020304" pitchFamily="18" charset="0"/>
              </a:rPr>
              <a:t> is a JavaScript library for building user interfaces. It allows developers to create reusable UI components and manage application state effectively.</a:t>
            </a:r>
          </a:p>
          <a:p>
            <a:pPr>
              <a:buNone/>
            </a:pPr>
            <a:endParaRPr lang="en-US" dirty="0">
              <a:solidFill>
                <a:schemeClr val="bg2"/>
              </a:solidFill>
              <a:latin typeface="Times New Roman" panose="02020603050405020304" pitchFamily="18" charset="0"/>
              <a:cs typeface="Times New Roman" panose="02020603050405020304" pitchFamily="18" charset="0"/>
            </a:endParaRPr>
          </a:p>
          <a:p>
            <a:r>
              <a:rPr lang="en-US" b="1" dirty="0">
                <a:solidFill>
                  <a:schemeClr val="bg2"/>
                </a:solidFill>
                <a:latin typeface="Times New Roman" panose="02020603050405020304" pitchFamily="18" charset="0"/>
                <a:cs typeface="Times New Roman" panose="02020603050405020304" pitchFamily="18" charset="0"/>
              </a:rPr>
              <a:t>Node.js</a:t>
            </a:r>
            <a:r>
              <a:rPr lang="en-US" dirty="0">
                <a:solidFill>
                  <a:schemeClr val="bg2"/>
                </a:solidFill>
                <a:latin typeface="Times New Roman" panose="02020603050405020304" pitchFamily="18" charset="0"/>
                <a:cs typeface="Times New Roman" panose="02020603050405020304" pitchFamily="18" charset="0"/>
              </a:rPr>
              <a:t> is a runtime environment that allows JavaScript to run server-side, enabling the use of JavaScript for both client-side and server-side development.</a:t>
            </a:r>
          </a:p>
          <a:p>
            <a:pPr>
              <a:buNone/>
            </a:pPr>
            <a:endParaRPr lang="en-US" dirty="0">
              <a:solidFill>
                <a:schemeClr val="bg2"/>
              </a:solidFill>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8</a:t>
            </a:fld>
            <a:endParaRPr lang="en-GB"/>
          </a:p>
        </p:txBody>
      </p:sp>
      <p:sp>
        <p:nvSpPr>
          <p:cNvPr id="6" name="Title 1">
            <a:extLst>
              <a:ext uri="{FF2B5EF4-FFF2-40B4-BE49-F238E27FC236}">
                <a16:creationId xmlns:a16="http://schemas.microsoft.com/office/drawing/2014/main" id="{596A36EA-4208-F1E5-2486-9D7CCEA3B4E0}"/>
              </a:ext>
            </a:extLst>
          </p:cNvPr>
          <p:cNvSpPr>
            <a:spLocks noGrp="1"/>
          </p:cNvSpPr>
          <p:nvPr>
            <p:ph type="title"/>
          </p:nvPr>
        </p:nvSpPr>
        <p:spPr>
          <a:xfrm>
            <a:off x="360362" y="242888"/>
            <a:ext cx="8610017" cy="454025"/>
          </a:xfrm>
        </p:spPr>
        <p:txBody>
          <a:bodyPr/>
          <a:lstStyle/>
          <a:p>
            <a:r>
              <a:rPr lang="en-IN" sz="2800" b="1">
                <a:solidFill>
                  <a:schemeClr val="bg2">
                    <a:lumMod val="50000"/>
                  </a:schemeClr>
                </a:solidFill>
                <a:latin typeface="Times New Roman" panose="02020603050405020304" pitchFamily="18" charset="0"/>
                <a:cs typeface="Times New Roman" panose="02020603050405020304" pitchFamily="18" charset="0"/>
              </a:rPr>
              <a:t>Training </a:t>
            </a:r>
            <a:r>
              <a:rPr lang="en-IN" sz="2800" b="1" dirty="0">
                <a:solidFill>
                  <a:schemeClr val="bg2">
                    <a:lumMod val="50000"/>
                  </a:schemeClr>
                </a:solidFill>
                <a:latin typeface="Times New Roman" panose="02020603050405020304" pitchFamily="18" charset="0"/>
                <a:cs typeface="Times New Roman" panose="02020603050405020304" pitchFamily="18" charset="0"/>
              </a:rPr>
              <a:t>Given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6"/>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a:p>
            <a:pPr lvl="0" algn="just">
              <a:lnSpc>
                <a:spcPct val="150000"/>
              </a:lnSpc>
              <a:spcBef>
                <a:spcPts val="600"/>
              </a:spcBef>
              <a:buClr>
                <a:schemeClr val="dk2"/>
              </a:buClr>
              <a:buNone/>
            </a:pPr>
            <a:endParaRPr lang="en-US" dirty="0">
              <a:solidFill>
                <a:schemeClr val="bg2">
                  <a:lumMod val="50000"/>
                </a:schemeClr>
              </a:solidFill>
              <a:latin typeface="+mj-lt"/>
              <a:cs typeface="Times New Roman" panose="02020603050405020304" pitchFamily="18" charset="0"/>
            </a:endParaRPr>
          </a:p>
        </p:txBody>
      </p:sp>
      <p:sp>
        <p:nvSpPr>
          <p:cNvPr id="3" name="Text Placeholder 2">
            <a:extLst>
              <a:ext uri="{FF2B5EF4-FFF2-40B4-BE49-F238E27FC236}">
                <a16:creationId xmlns:a16="http://schemas.microsoft.com/office/drawing/2014/main" id="{1B1FDE86-294A-57D1-B70B-9CC34FFA2DD6}"/>
              </a:ext>
            </a:extLst>
          </p:cNvPr>
          <p:cNvSpPr>
            <a:spLocks noGrp="1"/>
          </p:cNvSpPr>
          <p:nvPr>
            <p:ph type="body" idx="2"/>
          </p:nvPr>
        </p:nvSpPr>
        <p:spPr>
          <a:xfrm>
            <a:off x="471900" y="1232899"/>
            <a:ext cx="8222250" cy="2790461"/>
          </a:xfrm>
        </p:spPr>
        <p:txBody>
          <a:bodyPr/>
          <a:lstStyle/>
          <a:p>
            <a:pPr>
              <a:lnSpc>
                <a:spcPct val="150000"/>
              </a:lnSpc>
              <a:buClrTx/>
            </a:pPr>
            <a:r>
              <a:rPr lang="en-US" sz="1600" b="1" dirty="0">
                <a:solidFill>
                  <a:schemeClr val="bg2"/>
                </a:solidFill>
                <a:latin typeface="Times New Roman" panose="02020603050405020304" pitchFamily="18" charset="0"/>
                <a:cs typeface="Times New Roman" panose="02020603050405020304" pitchFamily="18" charset="0"/>
              </a:rPr>
              <a:t>HTML </a:t>
            </a:r>
            <a:r>
              <a:rPr lang="en-US" sz="1600" dirty="0">
                <a:solidFill>
                  <a:schemeClr val="bg2"/>
                </a:solidFill>
                <a:latin typeface="Times New Roman" panose="02020603050405020304" pitchFamily="18" charset="0"/>
                <a:cs typeface="Times New Roman" panose="02020603050405020304" pitchFamily="18" charset="0"/>
              </a:rPr>
              <a:t>Structure: I began by establishing the fundamental framework for the website using HTML, outlining the layout and various sections.</a:t>
            </a:r>
          </a:p>
          <a:p>
            <a:pPr>
              <a:lnSpc>
                <a:spcPct val="150000"/>
              </a:lnSpc>
              <a:buClrTx/>
            </a:pPr>
            <a:r>
              <a:rPr lang="en-US" sz="1600" b="1" dirty="0">
                <a:solidFill>
                  <a:schemeClr val="bg2"/>
                </a:solidFill>
                <a:latin typeface="Times New Roman" panose="02020603050405020304" pitchFamily="18" charset="0"/>
                <a:cs typeface="Times New Roman" panose="02020603050405020304" pitchFamily="18" charset="0"/>
              </a:rPr>
              <a:t>CSS </a:t>
            </a:r>
            <a:r>
              <a:rPr lang="en-US" sz="1600" dirty="0">
                <a:solidFill>
                  <a:schemeClr val="bg2"/>
                </a:solidFill>
                <a:latin typeface="Times New Roman" panose="02020603050405020304" pitchFamily="18" charset="0"/>
                <a:cs typeface="Times New Roman" panose="02020603050405020304" pitchFamily="18" charset="0"/>
              </a:rPr>
              <a:t>Styling: With CSS, I added visual styles and design elements to the website. This included setting colors, fonts, and layout properties to improve the user experience.</a:t>
            </a:r>
          </a:p>
          <a:p>
            <a:pPr>
              <a:lnSpc>
                <a:spcPct val="150000"/>
              </a:lnSpc>
              <a:buClrTx/>
            </a:pPr>
            <a:r>
              <a:rPr lang="en-US" sz="1600" b="1" dirty="0">
                <a:solidFill>
                  <a:schemeClr val="bg2"/>
                </a:solidFill>
                <a:latin typeface="Times New Roman" panose="02020603050405020304" pitchFamily="18" charset="0"/>
                <a:cs typeface="Times New Roman" panose="02020603050405020304" pitchFamily="18" charset="0"/>
              </a:rPr>
              <a:t>JavaScript </a:t>
            </a:r>
            <a:r>
              <a:rPr lang="en-US" sz="1600" dirty="0">
                <a:solidFill>
                  <a:schemeClr val="bg2"/>
                </a:solidFill>
                <a:latin typeface="Times New Roman" panose="02020603050405020304" pitchFamily="18" charset="0"/>
                <a:cs typeface="Times New Roman" panose="02020603050405020304" pitchFamily="18" charset="0"/>
              </a:rPr>
              <a:t>for Interactivity: To add interactivity, I incorporated JavaScript, allowing users to perform actions like clicking buttons to trigger specific behaviors.</a:t>
            </a:r>
          </a:p>
        </p:txBody>
      </p:sp>
      <p:sp>
        <p:nvSpPr>
          <p:cNvPr id="110" name="Google Shape;110;p6"/>
          <p:cNvSpPr txBox="1">
            <a:spLocks noGrp="1"/>
          </p:cNvSpPr>
          <p:nvPr>
            <p:ph type="sldNum" idx="12"/>
          </p:nvPr>
        </p:nvSpPr>
        <p:spPr>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000"/>
              <a:buNone/>
            </a:pPr>
            <a:fld id="{00000000-1234-1234-1234-123412341234}" type="slidenum">
              <a:rPr lang="en-GB">
                <a:latin typeface="Times New Roman" panose="02020603050405020304"/>
                <a:ea typeface="Times New Roman" panose="02020603050405020304"/>
                <a:cs typeface="Times New Roman" panose="02020603050405020304"/>
                <a:sym typeface="Times New Roman" panose="02020603050405020304"/>
              </a:rPr>
              <a:pPr marL="0" lvl="0" indent="0" algn="r" rtl="0">
                <a:lnSpc>
                  <a:spcPct val="100000"/>
                </a:lnSpc>
                <a:spcBef>
                  <a:spcPts val="0"/>
                </a:spcBef>
                <a:spcAft>
                  <a:spcPts val="0"/>
                </a:spcAft>
                <a:buSzPts val="1000"/>
                <a:buNone/>
              </a:pPr>
              <a:t>9</a:t>
            </a:fld>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111" name="Google Shape;111;p6"/>
          <p:cNvSpPr/>
          <p:nvPr/>
        </p:nvSpPr>
        <p:spPr>
          <a:xfrm>
            <a:off x="188033" y="149157"/>
            <a:ext cx="548662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800" b="1" dirty="0">
                <a:latin typeface="Times New Roman" panose="02020603050405020304"/>
                <a:ea typeface="Times New Roman" panose="02020603050405020304"/>
                <a:cs typeface="Times New Roman" panose="02020603050405020304"/>
                <a:sym typeface="Times New Roman" panose="02020603050405020304"/>
              </a:rPr>
              <a:t>Task Assigned </a:t>
            </a:r>
            <a:endParaRPr lang="en-GB"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4" name="TextBox 3">
            <a:extLst>
              <a:ext uri="{FF2B5EF4-FFF2-40B4-BE49-F238E27FC236}">
                <a16:creationId xmlns:a16="http://schemas.microsoft.com/office/drawing/2014/main" id="{20E092C6-8BA8-29A6-1DDB-B9BBFEF12F0A}"/>
              </a:ext>
            </a:extLst>
          </p:cNvPr>
          <p:cNvSpPr txBox="1"/>
          <p:nvPr/>
        </p:nvSpPr>
        <p:spPr>
          <a:xfrm>
            <a:off x="449850" y="863567"/>
            <a:ext cx="1415772" cy="369332"/>
          </a:xfrm>
          <a:prstGeom prst="rect">
            <a:avLst/>
          </a:prstGeom>
          <a:noFill/>
        </p:spPr>
        <p:txBody>
          <a:bodyPr wrap="none" rtlCol="0">
            <a:spAutoFit/>
          </a:bodyPr>
          <a:lstStyle/>
          <a:p>
            <a:r>
              <a:rPr lang="en-IN" sz="1800" b="1" dirty="0">
                <a:latin typeface="Times New Roman" panose="02020603050405020304" pitchFamily="18" charset="0"/>
                <a:cs typeface="Times New Roman" panose="02020603050405020304" pitchFamily="18" charset="0"/>
              </a:rPr>
              <a:t>First Week :</a:t>
            </a:r>
          </a:p>
        </p:txBody>
      </p:sp>
      <p:sp>
        <p:nvSpPr>
          <p:cNvPr id="9" name="TextBox 8">
            <a:extLst>
              <a:ext uri="{FF2B5EF4-FFF2-40B4-BE49-F238E27FC236}">
                <a16:creationId xmlns:a16="http://schemas.microsoft.com/office/drawing/2014/main" id="{D998A20C-4473-5934-34F2-21E4F74862A1}"/>
              </a:ext>
            </a:extLst>
          </p:cNvPr>
          <p:cNvSpPr txBox="1"/>
          <p:nvPr/>
        </p:nvSpPr>
        <p:spPr>
          <a:xfrm>
            <a:off x="3531294" y="4777954"/>
            <a:ext cx="2103461" cy="307777"/>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2 : HTML, CSS ,JS</a:t>
            </a:r>
          </a:p>
        </p:txBody>
      </p:sp>
      <p:pic>
        <p:nvPicPr>
          <p:cNvPr id="5" name="Picture 4">
            <a:extLst>
              <a:ext uri="{FF2B5EF4-FFF2-40B4-BE49-F238E27FC236}">
                <a16:creationId xmlns:a16="http://schemas.microsoft.com/office/drawing/2014/main" id="{98BE3361-0E06-9F7B-FED0-E3256A55A812}"/>
              </a:ext>
            </a:extLst>
          </p:cNvPr>
          <p:cNvPicPr>
            <a:picLocks noChangeAspect="1"/>
          </p:cNvPicPr>
          <p:nvPr/>
        </p:nvPicPr>
        <p:blipFill>
          <a:blip r:embed="rId3"/>
          <a:stretch>
            <a:fillRect/>
          </a:stretch>
        </p:blipFill>
        <p:spPr>
          <a:xfrm>
            <a:off x="3353515" y="3665848"/>
            <a:ext cx="2436969" cy="1212474"/>
          </a:xfrm>
          <a:prstGeom prst="rect">
            <a:avLst/>
          </a:prstGeom>
        </p:spPr>
      </p:pic>
    </p:spTree>
    <p:extLst>
      <p:ext uri="{BB962C8B-B14F-4D97-AF65-F5344CB8AC3E}">
        <p14:creationId xmlns:p14="http://schemas.microsoft.com/office/powerpoint/2010/main" val="3916882400"/>
      </p:ext>
    </p:extLst>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4068</TotalTime>
  <Words>1314</Words>
  <Application>Microsoft Office PowerPoint</Application>
  <PresentationFormat>On-screen Show (16:9)</PresentationFormat>
  <Paragraphs>137</Paragraphs>
  <Slides>23</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Times New Roman</vt:lpstr>
      <vt:lpstr>Roboto</vt:lpstr>
      <vt:lpstr>Arial</vt:lpstr>
      <vt:lpstr>Material</vt:lpstr>
      <vt:lpstr>PowerPoint Presentation</vt:lpstr>
      <vt:lpstr>PowerPoint Presentation</vt:lpstr>
      <vt:lpstr>PowerPoint Presentation</vt:lpstr>
      <vt:lpstr>PowerPoint Presentation</vt:lpstr>
      <vt:lpstr>Internship Objectives</vt:lpstr>
      <vt:lpstr>PowerPoint Presentation</vt:lpstr>
      <vt:lpstr>Training Given </vt:lpstr>
      <vt:lpstr>Training Given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Internship Outcomes </vt:lpstr>
      <vt:lpstr> 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SHAMYA SHETTY</dc:creator>
  <cp:lastModifiedBy>Sughosh S V</cp:lastModifiedBy>
  <cp:revision>167</cp:revision>
  <dcterms:created xsi:type="dcterms:W3CDTF">2024-04-11T04:22:00Z</dcterms:created>
  <dcterms:modified xsi:type="dcterms:W3CDTF">2024-05-29T02:17:39Z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71D32CDC191445F0832B92B5025A1D3C_13</vt:lpwstr>
  </property>
  <property fmtid="{D5CDD505-2E9C-101B-9397-08002B2CF9AE}" pid="3" name="KSOProductBuildVer">
    <vt:lpwstr>1033-12.2.0.16731</vt:lpwstr>
  </property>
</Properties>
</file>